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3" r:id="rId3"/>
    <p:sldId id="384" r:id="rId4"/>
    <p:sldId id="385" r:id="rId5"/>
    <p:sldId id="386" r:id="rId6"/>
    <p:sldId id="387" r:id="rId7"/>
    <p:sldId id="388" r:id="rId8"/>
    <p:sldId id="389" r:id="rId9"/>
    <p:sldId id="390" r:id="rId10"/>
    <p:sldId id="391" r:id="rId11"/>
    <p:sldId id="392" r:id="rId12"/>
    <p:sldId id="393" r:id="rId13"/>
    <p:sldId id="394" r:id="rId14"/>
    <p:sldId id="395" r:id="rId15"/>
    <p:sldId id="396" r:id="rId16"/>
    <p:sldId id="397" r:id="rId17"/>
    <p:sldId id="398" r:id="rId18"/>
    <p:sldId id="399" r:id="rId19"/>
    <p:sldId id="400" r:id="rId20"/>
    <p:sldId id="401" r:id="rId21"/>
    <p:sldId id="402" r:id="rId22"/>
    <p:sldId id="403" r:id="rId23"/>
    <p:sldId id="404" r:id="rId24"/>
    <p:sldId id="405" r:id="rId25"/>
    <p:sldId id="406" r:id="rId26"/>
    <p:sldId id="407" r:id="rId27"/>
    <p:sldId id="408" r:id="rId28"/>
    <p:sldId id="409" r:id="rId29"/>
    <p:sldId id="410" r:id="rId30"/>
    <p:sldId id="411" r:id="rId31"/>
    <p:sldId id="412" r:id="rId32"/>
    <p:sldId id="413" r:id="rId33"/>
    <p:sldId id="414" r:id="rId34"/>
    <p:sldId id="415" r:id="rId35"/>
    <p:sldId id="416" r:id="rId36"/>
    <p:sldId id="417" r:id="rId37"/>
    <p:sldId id="418" r:id="rId38"/>
    <p:sldId id="419" r:id="rId39"/>
    <p:sldId id="420" r:id="rId40"/>
    <p:sldId id="421" r:id="rId41"/>
    <p:sldId id="422" r:id="rId42"/>
    <p:sldId id="423" r:id="rId43"/>
    <p:sldId id="424" r:id="rId44"/>
    <p:sldId id="425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433" r:id="rId53"/>
    <p:sldId id="434" r:id="rId54"/>
    <p:sldId id="435" r:id="rId55"/>
    <p:sldId id="436" r:id="rId56"/>
    <p:sldId id="437" r:id="rId57"/>
    <p:sldId id="438" r:id="rId58"/>
    <p:sldId id="439" r:id="rId59"/>
    <p:sldId id="440" r:id="rId60"/>
    <p:sldId id="441" r:id="rId61"/>
    <p:sldId id="442" r:id="rId62"/>
    <p:sldId id="449" r:id="rId63"/>
    <p:sldId id="450" r:id="rId64"/>
    <p:sldId id="443" r:id="rId65"/>
    <p:sldId id="444" r:id="rId66"/>
    <p:sldId id="445" r:id="rId67"/>
    <p:sldId id="446" r:id="rId68"/>
    <p:sldId id="447" r:id="rId69"/>
    <p:sldId id="448" r:id="rId70"/>
    <p:sldId id="451" r:id="rId71"/>
    <p:sldId id="452" r:id="rId72"/>
    <p:sldId id="453" r:id="rId73"/>
    <p:sldId id="454" r:id="rId74"/>
    <p:sldId id="455" r:id="rId75"/>
    <p:sldId id="456" r:id="rId76"/>
    <p:sldId id="457" r:id="rId77"/>
    <p:sldId id="458" r:id="rId78"/>
    <p:sldId id="459" r:id="rId79"/>
    <p:sldId id="460" r:id="rId80"/>
    <p:sldId id="461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E727F2-0E35-4F4B-B3B0-4F33DADB4149}" type="doc">
      <dgm:prSet loTypeId="urn:microsoft.com/office/officeart/2005/8/layout/arrow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56AF30A-5ED2-4ECC-81D3-A5063EE9CE20}">
      <dgm:prSet/>
      <dgm:spPr/>
      <dgm:t>
        <a:bodyPr/>
        <a:lstStyle/>
        <a:p>
          <a:r>
            <a:rPr lang="en-IN" dirty="0"/>
            <a:t>Spark cache is In-memory persist</a:t>
          </a:r>
        </a:p>
      </dgm:t>
    </dgm:pt>
    <dgm:pt modelId="{83EE1290-016F-43F3-B104-87624E7BD76D}" type="parTrans" cxnId="{F615E40A-E3F7-40E0-9D4E-30F04A840151}">
      <dgm:prSet/>
      <dgm:spPr/>
      <dgm:t>
        <a:bodyPr/>
        <a:lstStyle/>
        <a:p>
          <a:endParaRPr lang="en-IN"/>
        </a:p>
      </dgm:t>
    </dgm:pt>
    <dgm:pt modelId="{80289348-C601-4FCC-8E55-0CBCE2A29D3E}" type="sibTrans" cxnId="{F615E40A-E3F7-40E0-9D4E-30F04A840151}">
      <dgm:prSet/>
      <dgm:spPr/>
      <dgm:t>
        <a:bodyPr/>
        <a:lstStyle/>
        <a:p>
          <a:endParaRPr lang="en-IN"/>
        </a:p>
      </dgm:t>
    </dgm:pt>
    <dgm:pt modelId="{D3CC23E3-2AF4-4FBF-9B23-0288394FA14B}">
      <dgm:prSet/>
      <dgm:spPr/>
      <dgm:t>
        <a:bodyPr/>
        <a:lstStyle/>
        <a:p>
          <a:r>
            <a:rPr lang="en-IN" dirty="0"/>
            <a:t>Delta cache is disk persist</a:t>
          </a:r>
        </a:p>
      </dgm:t>
    </dgm:pt>
    <dgm:pt modelId="{38D6B007-A24B-462B-B0C9-3B8852CCD79C}" type="parTrans" cxnId="{9AA13C21-D21A-48DD-B1CF-F1CFD840DCAF}">
      <dgm:prSet/>
      <dgm:spPr/>
      <dgm:t>
        <a:bodyPr/>
        <a:lstStyle/>
        <a:p>
          <a:endParaRPr lang="en-IN"/>
        </a:p>
      </dgm:t>
    </dgm:pt>
    <dgm:pt modelId="{52D226B2-2865-45F6-A277-DFE1C045A4C7}" type="sibTrans" cxnId="{9AA13C21-D21A-48DD-B1CF-F1CFD840DCAF}">
      <dgm:prSet/>
      <dgm:spPr/>
      <dgm:t>
        <a:bodyPr/>
        <a:lstStyle/>
        <a:p>
          <a:endParaRPr lang="en-IN"/>
        </a:p>
      </dgm:t>
    </dgm:pt>
    <dgm:pt modelId="{1B275107-412D-4E49-B899-972683F6533C}" type="pres">
      <dgm:prSet presAssocID="{37E727F2-0E35-4F4B-B3B0-4F33DADB4149}" presName="compositeShape" presStyleCnt="0">
        <dgm:presLayoutVars>
          <dgm:chMax val="2"/>
          <dgm:dir/>
          <dgm:resizeHandles val="exact"/>
        </dgm:presLayoutVars>
      </dgm:prSet>
      <dgm:spPr/>
    </dgm:pt>
    <dgm:pt modelId="{929BE2AB-8028-4AED-B1B1-BE159BB485AC}" type="pres">
      <dgm:prSet presAssocID="{37E727F2-0E35-4F4B-B3B0-4F33DADB4149}" presName="ribbon" presStyleLbl="node1" presStyleIdx="0" presStyleCnt="1"/>
      <dgm:spPr/>
    </dgm:pt>
    <dgm:pt modelId="{9C9D0FEF-FBEF-4B3C-95D1-B714DDB8DC6F}" type="pres">
      <dgm:prSet presAssocID="{37E727F2-0E35-4F4B-B3B0-4F33DADB4149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3DC31573-ADDA-44C2-9559-D979119A4D70}" type="pres">
      <dgm:prSet presAssocID="{37E727F2-0E35-4F4B-B3B0-4F33DADB4149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615E40A-E3F7-40E0-9D4E-30F04A840151}" srcId="{37E727F2-0E35-4F4B-B3B0-4F33DADB4149}" destId="{856AF30A-5ED2-4ECC-81D3-A5063EE9CE20}" srcOrd="0" destOrd="0" parTransId="{83EE1290-016F-43F3-B104-87624E7BD76D}" sibTransId="{80289348-C601-4FCC-8E55-0CBCE2A29D3E}"/>
    <dgm:cxn modelId="{9AA13C21-D21A-48DD-B1CF-F1CFD840DCAF}" srcId="{37E727F2-0E35-4F4B-B3B0-4F33DADB4149}" destId="{D3CC23E3-2AF4-4FBF-9B23-0288394FA14B}" srcOrd="1" destOrd="0" parTransId="{38D6B007-A24B-462B-B0C9-3B8852CCD79C}" sibTransId="{52D226B2-2865-45F6-A277-DFE1C045A4C7}"/>
    <dgm:cxn modelId="{0845386B-BAE9-4DD1-90A0-C904D3691D4C}" type="presOf" srcId="{856AF30A-5ED2-4ECC-81D3-A5063EE9CE20}" destId="{9C9D0FEF-FBEF-4B3C-95D1-B714DDB8DC6F}" srcOrd="0" destOrd="0" presId="urn:microsoft.com/office/officeart/2005/8/layout/arrow6"/>
    <dgm:cxn modelId="{70313772-998C-40B9-B3A7-4E1EE972DC12}" type="presOf" srcId="{D3CC23E3-2AF4-4FBF-9B23-0288394FA14B}" destId="{3DC31573-ADDA-44C2-9559-D979119A4D70}" srcOrd="0" destOrd="0" presId="urn:microsoft.com/office/officeart/2005/8/layout/arrow6"/>
    <dgm:cxn modelId="{6D08707A-AC9D-4DD6-A46A-78971DA04FDE}" type="presOf" srcId="{37E727F2-0E35-4F4B-B3B0-4F33DADB4149}" destId="{1B275107-412D-4E49-B899-972683F6533C}" srcOrd="0" destOrd="0" presId="urn:microsoft.com/office/officeart/2005/8/layout/arrow6"/>
    <dgm:cxn modelId="{7262E223-9B83-499E-AF2C-ED799673892A}" type="presParOf" srcId="{1B275107-412D-4E49-B899-972683F6533C}" destId="{929BE2AB-8028-4AED-B1B1-BE159BB485AC}" srcOrd="0" destOrd="0" presId="urn:microsoft.com/office/officeart/2005/8/layout/arrow6"/>
    <dgm:cxn modelId="{B01885F5-2C27-4846-B369-60C1E1431296}" type="presParOf" srcId="{1B275107-412D-4E49-B899-972683F6533C}" destId="{9C9D0FEF-FBEF-4B3C-95D1-B714DDB8DC6F}" srcOrd="1" destOrd="0" presId="urn:microsoft.com/office/officeart/2005/8/layout/arrow6"/>
    <dgm:cxn modelId="{7BE4957A-0268-4D3B-9BBF-B2D000714659}" type="presParOf" srcId="{1B275107-412D-4E49-B899-972683F6533C}" destId="{3DC31573-ADDA-44C2-9559-D979119A4D70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46AAA00-C48D-49AF-BC69-F4A29A576A65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66434388-1C5A-49A6-BE72-83D9F77EC3AB}">
      <dgm:prSet/>
      <dgm:spPr/>
      <dgm:t>
        <a:bodyPr/>
        <a:lstStyle/>
        <a:p>
          <a:r>
            <a:rPr lang="en-GB"/>
            <a:t>Components</a:t>
          </a:r>
          <a:endParaRPr lang="en-IN"/>
        </a:p>
      </dgm:t>
    </dgm:pt>
    <dgm:pt modelId="{4A290575-51E9-4E63-AFF1-7E54C5E6DEEE}" type="parTrans" cxnId="{8B78A8CF-557B-4C3D-857C-D1FE89ACCE44}">
      <dgm:prSet/>
      <dgm:spPr/>
      <dgm:t>
        <a:bodyPr/>
        <a:lstStyle/>
        <a:p>
          <a:endParaRPr lang="en-IN"/>
        </a:p>
      </dgm:t>
    </dgm:pt>
    <dgm:pt modelId="{49448AD4-09D6-4871-BCEC-323B53FC917D}" type="sibTrans" cxnId="{8B78A8CF-557B-4C3D-857C-D1FE89ACCE44}">
      <dgm:prSet/>
      <dgm:spPr/>
      <dgm:t>
        <a:bodyPr/>
        <a:lstStyle/>
        <a:p>
          <a:endParaRPr lang="en-IN"/>
        </a:p>
      </dgm:t>
    </dgm:pt>
    <dgm:pt modelId="{712DC605-968D-40CB-8637-EA2C48918F07}">
      <dgm:prSet/>
      <dgm:spPr/>
      <dgm:t>
        <a:bodyPr/>
        <a:lstStyle/>
        <a:p>
          <a:r>
            <a:rPr lang="en-GB" dirty="0"/>
            <a:t>ADB Notebook</a:t>
          </a:r>
          <a:endParaRPr lang="en-IN" dirty="0"/>
        </a:p>
      </dgm:t>
    </dgm:pt>
    <dgm:pt modelId="{3CF139C3-982F-4501-A2B1-851CE5707052}" type="parTrans" cxnId="{9A441DC6-79DB-4BB7-AC73-79F4148BD57D}">
      <dgm:prSet/>
      <dgm:spPr/>
      <dgm:t>
        <a:bodyPr/>
        <a:lstStyle/>
        <a:p>
          <a:endParaRPr lang="en-IN"/>
        </a:p>
      </dgm:t>
    </dgm:pt>
    <dgm:pt modelId="{0F3278A1-72D1-4090-B2FF-B3482BC45EBE}" type="sibTrans" cxnId="{9A441DC6-79DB-4BB7-AC73-79F4148BD57D}">
      <dgm:prSet/>
      <dgm:spPr/>
      <dgm:t>
        <a:bodyPr/>
        <a:lstStyle/>
        <a:p>
          <a:endParaRPr lang="en-IN"/>
        </a:p>
      </dgm:t>
    </dgm:pt>
    <dgm:pt modelId="{A35A584D-09FB-45B2-8E3E-B5D0F9CDD664}">
      <dgm:prSet/>
      <dgm:spPr/>
      <dgm:t>
        <a:bodyPr/>
        <a:lstStyle/>
        <a:p>
          <a:r>
            <a:rPr lang="en-GB" dirty="0"/>
            <a:t>Output Parameters</a:t>
          </a:r>
          <a:endParaRPr lang="en-IN" dirty="0"/>
        </a:p>
      </dgm:t>
    </dgm:pt>
    <dgm:pt modelId="{42454C74-9F11-47CA-9A1E-77432ED477F0}" type="parTrans" cxnId="{4477A105-CE11-4EC1-9579-9BDE662E6772}">
      <dgm:prSet/>
      <dgm:spPr/>
      <dgm:t>
        <a:bodyPr/>
        <a:lstStyle/>
        <a:p>
          <a:endParaRPr lang="en-IN"/>
        </a:p>
      </dgm:t>
    </dgm:pt>
    <dgm:pt modelId="{786DDA11-E022-4EBE-8DA7-7F98121D1399}" type="sibTrans" cxnId="{4477A105-CE11-4EC1-9579-9BDE662E6772}">
      <dgm:prSet/>
      <dgm:spPr/>
      <dgm:t>
        <a:bodyPr/>
        <a:lstStyle/>
        <a:p>
          <a:endParaRPr lang="en-IN"/>
        </a:p>
      </dgm:t>
    </dgm:pt>
    <dgm:pt modelId="{47224C0F-2820-4C98-AD24-93F285AE2CB4}">
      <dgm:prSet/>
      <dgm:spPr/>
      <dgm:t>
        <a:bodyPr/>
        <a:lstStyle/>
        <a:p>
          <a:r>
            <a:rPr lang="en-GB" dirty="0"/>
            <a:t>Input Parameters</a:t>
          </a:r>
          <a:endParaRPr lang="en-IN" dirty="0"/>
        </a:p>
      </dgm:t>
    </dgm:pt>
    <dgm:pt modelId="{8D99030F-E67B-44D6-95E9-EBC00D059A44}" type="parTrans" cxnId="{00800116-FEC1-40C0-A475-D72CF900C383}">
      <dgm:prSet/>
      <dgm:spPr/>
      <dgm:t>
        <a:bodyPr/>
        <a:lstStyle/>
        <a:p>
          <a:endParaRPr lang="en-IN"/>
        </a:p>
      </dgm:t>
    </dgm:pt>
    <dgm:pt modelId="{6E94FC29-D354-4A6C-A5B8-5DEFAC19EAA1}" type="sibTrans" cxnId="{00800116-FEC1-40C0-A475-D72CF900C383}">
      <dgm:prSet/>
      <dgm:spPr/>
      <dgm:t>
        <a:bodyPr/>
        <a:lstStyle/>
        <a:p>
          <a:endParaRPr lang="en-IN"/>
        </a:p>
      </dgm:t>
    </dgm:pt>
    <dgm:pt modelId="{B5045A87-AD1A-42D6-B4DC-B9DCFE1214D1}">
      <dgm:prSet/>
      <dgm:spPr/>
      <dgm:t>
        <a:bodyPr/>
        <a:lstStyle/>
        <a:p>
          <a:r>
            <a:rPr lang="en-GB" dirty="0"/>
            <a:t>ADF Linked Service</a:t>
          </a:r>
          <a:endParaRPr lang="en-IN" dirty="0"/>
        </a:p>
      </dgm:t>
    </dgm:pt>
    <dgm:pt modelId="{94A79C6A-71C0-4C6C-9263-6726DCA01344}" type="parTrans" cxnId="{96186B80-97E7-4E0B-8118-9F353CC4E172}">
      <dgm:prSet/>
      <dgm:spPr/>
      <dgm:t>
        <a:bodyPr/>
        <a:lstStyle/>
        <a:p>
          <a:endParaRPr lang="en-IN"/>
        </a:p>
      </dgm:t>
    </dgm:pt>
    <dgm:pt modelId="{ABA49120-FEF5-4C99-82B9-1CC10D497F09}" type="sibTrans" cxnId="{96186B80-97E7-4E0B-8118-9F353CC4E172}">
      <dgm:prSet/>
      <dgm:spPr/>
      <dgm:t>
        <a:bodyPr/>
        <a:lstStyle/>
        <a:p>
          <a:endParaRPr lang="en-IN"/>
        </a:p>
      </dgm:t>
    </dgm:pt>
    <dgm:pt modelId="{12ABF7CC-2F25-4141-A2F1-3AA832D3E3A2}">
      <dgm:prSet/>
      <dgm:spPr/>
      <dgm:t>
        <a:bodyPr/>
        <a:lstStyle/>
        <a:p>
          <a:r>
            <a:rPr lang="en-GB" dirty="0"/>
            <a:t>Cluster Selection</a:t>
          </a:r>
          <a:endParaRPr lang="en-IN" dirty="0"/>
        </a:p>
      </dgm:t>
    </dgm:pt>
    <dgm:pt modelId="{7CB17E0D-B902-4EAC-B950-0C94E90A7277}" type="parTrans" cxnId="{D73571D4-A44F-4409-B24F-0591440F00AA}">
      <dgm:prSet/>
      <dgm:spPr/>
      <dgm:t>
        <a:bodyPr/>
        <a:lstStyle/>
        <a:p>
          <a:endParaRPr lang="en-IN"/>
        </a:p>
      </dgm:t>
    </dgm:pt>
    <dgm:pt modelId="{B649F00B-50F7-4DD7-954D-21A1BD8CFE12}" type="sibTrans" cxnId="{D73571D4-A44F-4409-B24F-0591440F00AA}">
      <dgm:prSet/>
      <dgm:spPr/>
      <dgm:t>
        <a:bodyPr/>
        <a:lstStyle/>
        <a:p>
          <a:endParaRPr lang="en-IN"/>
        </a:p>
      </dgm:t>
    </dgm:pt>
    <dgm:pt modelId="{C8A27F7B-779F-4EB1-8871-6B793230ED23}" type="pres">
      <dgm:prSet presAssocID="{346AAA00-C48D-49AF-BC69-F4A29A576A6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A8A3C14-96CF-43FD-9EFB-3C938BAAFF82}" type="pres">
      <dgm:prSet presAssocID="{66434388-1C5A-49A6-BE72-83D9F77EC3AB}" presName="centerShape" presStyleLbl="node0" presStyleIdx="0" presStyleCnt="1"/>
      <dgm:spPr/>
    </dgm:pt>
    <dgm:pt modelId="{D8F93CE7-4C97-4055-91C0-30E3FB095075}" type="pres">
      <dgm:prSet presAssocID="{712DC605-968D-40CB-8637-EA2C48918F07}" presName="node" presStyleLbl="node1" presStyleIdx="0" presStyleCnt="5">
        <dgm:presLayoutVars>
          <dgm:bulletEnabled val="1"/>
        </dgm:presLayoutVars>
      </dgm:prSet>
      <dgm:spPr/>
    </dgm:pt>
    <dgm:pt modelId="{4139F827-F0B0-4E7F-87EF-408572F126E5}" type="pres">
      <dgm:prSet presAssocID="{712DC605-968D-40CB-8637-EA2C48918F07}" presName="dummy" presStyleCnt="0"/>
      <dgm:spPr/>
    </dgm:pt>
    <dgm:pt modelId="{B4D00B61-726E-4898-BE3A-C606253ED5CC}" type="pres">
      <dgm:prSet presAssocID="{0F3278A1-72D1-4090-B2FF-B3482BC45EBE}" presName="sibTrans" presStyleLbl="sibTrans2D1" presStyleIdx="0" presStyleCnt="5"/>
      <dgm:spPr/>
    </dgm:pt>
    <dgm:pt modelId="{ADD17187-B46D-4846-8D29-C0DACF89C7FC}" type="pres">
      <dgm:prSet presAssocID="{A35A584D-09FB-45B2-8E3E-B5D0F9CDD664}" presName="node" presStyleLbl="node1" presStyleIdx="1" presStyleCnt="5">
        <dgm:presLayoutVars>
          <dgm:bulletEnabled val="1"/>
        </dgm:presLayoutVars>
      </dgm:prSet>
      <dgm:spPr/>
    </dgm:pt>
    <dgm:pt modelId="{782513E3-4E23-41B9-95A0-B42EF55A843F}" type="pres">
      <dgm:prSet presAssocID="{A35A584D-09FB-45B2-8E3E-B5D0F9CDD664}" presName="dummy" presStyleCnt="0"/>
      <dgm:spPr/>
    </dgm:pt>
    <dgm:pt modelId="{CF14133E-13AF-4DEA-9AB0-98EA8203D6F5}" type="pres">
      <dgm:prSet presAssocID="{786DDA11-E022-4EBE-8DA7-7F98121D1399}" presName="sibTrans" presStyleLbl="sibTrans2D1" presStyleIdx="1" presStyleCnt="5"/>
      <dgm:spPr/>
    </dgm:pt>
    <dgm:pt modelId="{32ED8ED9-6C77-416E-A772-6C7BACED4C4C}" type="pres">
      <dgm:prSet presAssocID="{47224C0F-2820-4C98-AD24-93F285AE2CB4}" presName="node" presStyleLbl="node1" presStyleIdx="2" presStyleCnt="5">
        <dgm:presLayoutVars>
          <dgm:bulletEnabled val="1"/>
        </dgm:presLayoutVars>
      </dgm:prSet>
      <dgm:spPr/>
    </dgm:pt>
    <dgm:pt modelId="{28758884-3542-42A5-88E1-2AAC1D6318B4}" type="pres">
      <dgm:prSet presAssocID="{47224C0F-2820-4C98-AD24-93F285AE2CB4}" presName="dummy" presStyleCnt="0"/>
      <dgm:spPr/>
    </dgm:pt>
    <dgm:pt modelId="{AE383636-7056-4A27-8913-ED1A2FA2E90B}" type="pres">
      <dgm:prSet presAssocID="{6E94FC29-D354-4A6C-A5B8-5DEFAC19EAA1}" presName="sibTrans" presStyleLbl="sibTrans2D1" presStyleIdx="2" presStyleCnt="5"/>
      <dgm:spPr/>
    </dgm:pt>
    <dgm:pt modelId="{63F4C1C3-7B10-4AFF-A390-129BD0E7FAFC}" type="pres">
      <dgm:prSet presAssocID="{B5045A87-AD1A-42D6-B4DC-B9DCFE1214D1}" presName="node" presStyleLbl="node1" presStyleIdx="3" presStyleCnt="5">
        <dgm:presLayoutVars>
          <dgm:bulletEnabled val="1"/>
        </dgm:presLayoutVars>
      </dgm:prSet>
      <dgm:spPr/>
    </dgm:pt>
    <dgm:pt modelId="{2CA4BAB0-B656-494C-AC14-847DEC3E9488}" type="pres">
      <dgm:prSet presAssocID="{B5045A87-AD1A-42D6-B4DC-B9DCFE1214D1}" presName="dummy" presStyleCnt="0"/>
      <dgm:spPr/>
    </dgm:pt>
    <dgm:pt modelId="{3331B722-2F4D-4AA9-9646-F759CB905E69}" type="pres">
      <dgm:prSet presAssocID="{ABA49120-FEF5-4C99-82B9-1CC10D497F09}" presName="sibTrans" presStyleLbl="sibTrans2D1" presStyleIdx="3" presStyleCnt="5"/>
      <dgm:spPr/>
    </dgm:pt>
    <dgm:pt modelId="{7A907CB4-26B0-40B5-BB44-2881C74264B3}" type="pres">
      <dgm:prSet presAssocID="{12ABF7CC-2F25-4141-A2F1-3AA832D3E3A2}" presName="node" presStyleLbl="node1" presStyleIdx="4" presStyleCnt="5">
        <dgm:presLayoutVars>
          <dgm:bulletEnabled val="1"/>
        </dgm:presLayoutVars>
      </dgm:prSet>
      <dgm:spPr/>
    </dgm:pt>
    <dgm:pt modelId="{4A08F666-72C2-433A-9E85-65BDE8D99E63}" type="pres">
      <dgm:prSet presAssocID="{12ABF7CC-2F25-4141-A2F1-3AA832D3E3A2}" presName="dummy" presStyleCnt="0"/>
      <dgm:spPr/>
    </dgm:pt>
    <dgm:pt modelId="{AA3DC1A8-254B-408B-9073-FA3F1AA17621}" type="pres">
      <dgm:prSet presAssocID="{B649F00B-50F7-4DD7-954D-21A1BD8CFE12}" presName="sibTrans" presStyleLbl="sibTrans2D1" presStyleIdx="4" presStyleCnt="5"/>
      <dgm:spPr/>
    </dgm:pt>
  </dgm:ptLst>
  <dgm:cxnLst>
    <dgm:cxn modelId="{4477A105-CE11-4EC1-9579-9BDE662E6772}" srcId="{66434388-1C5A-49A6-BE72-83D9F77EC3AB}" destId="{A35A584D-09FB-45B2-8E3E-B5D0F9CDD664}" srcOrd="1" destOrd="0" parTransId="{42454C74-9F11-47CA-9A1E-77432ED477F0}" sibTransId="{786DDA11-E022-4EBE-8DA7-7F98121D1399}"/>
    <dgm:cxn modelId="{00800116-FEC1-40C0-A475-D72CF900C383}" srcId="{66434388-1C5A-49A6-BE72-83D9F77EC3AB}" destId="{47224C0F-2820-4C98-AD24-93F285AE2CB4}" srcOrd="2" destOrd="0" parTransId="{8D99030F-E67B-44D6-95E9-EBC00D059A44}" sibTransId="{6E94FC29-D354-4A6C-A5B8-5DEFAC19EAA1}"/>
    <dgm:cxn modelId="{4E536916-05BE-4471-9325-9592A2EDF860}" type="presOf" srcId="{47224C0F-2820-4C98-AD24-93F285AE2CB4}" destId="{32ED8ED9-6C77-416E-A772-6C7BACED4C4C}" srcOrd="0" destOrd="0" presId="urn:microsoft.com/office/officeart/2005/8/layout/radial6"/>
    <dgm:cxn modelId="{A6B0BF22-8E91-4C73-A68A-E5F554EBE518}" type="presOf" srcId="{346AAA00-C48D-49AF-BC69-F4A29A576A65}" destId="{C8A27F7B-779F-4EB1-8871-6B793230ED23}" srcOrd="0" destOrd="0" presId="urn:microsoft.com/office/officeart/2005/8/layout/radial6"/>
    <dgm:cxn modelId="{37F5865F-8E22-4B90-B958-F196473CE9B9}" type="presOf" srcId="{12ABF7CC-2F25-4141-A2F1-3AA832D3E3A2}" destId="{7A907CB4-26B0-40B5-BB44-2881C74264B3}" srcOrd="0" destOrd="0" presId="urn:microsoft.com/office/officeart/2005/8/layout/radial6"/>
    <dgm:cxn modelId="{40188264-0D75-49A6-93E5-778CDE3C0509}" type="presOf" srcId="{B5045A87-AD1A-42D6-B4DC-B9DCFE1214D1}" destId="{63F4C1C3-7B10-4AFF-A390-129BD0E7FAFC}" srcOrd="0" destOrd="0" presId="urn:microsoft.com/office/officeart/2005/8/layout/radial6"/>
    <dgm:cxn modelId="{2D5B806B-ADCC-4B1D-8B86-5C2D9D7F2724}" type="presOf" srcId="{786DDA11-E022-4EBE-8DA7-7F98121D1399}" destId="{CF14133E-13AF-4DEA-9AB0-98EA8203D6F5}" srcOrd="0" destOrd="0" presId="urn:microsoft.com/office/officeart/2005/8/layout/radial6"/>
    <dgm:cxn modelId="{2D906C76-7CAD-465D-970B-660F704910D9}" type="presOf" srcId="{A35A584D-09FB-45B2-8E3E-B5D0F9CDD664}" destId="{ADD17187-B46D-4846-8D29-C0DACF89C7FC}" srcOrd="0" destOrd="0" presId="urn:microsoft.com/office/officeart/2005/8/layout/radial6"/>
    <dgm:cxn modelId="{96186B80-97E7-4E0B-8118-9F353CC4E172}" srcId="{66434388-1C5A-49A6-BE72-83D9F77EC3AB}" destId="{B5045A87-AD1A-42D6-B4DC-B9DCFE1214D1}" srcOrd="3" destOrd="0" parTransId="{94A79C6A-71C0-4C6C-9263-6726DCA01344}" sibTransId="{ABA49120-FEF5-4C99-82B9-1CC10D497F09}"/>
    <dgm:cxn modelId="{8D3F839F-EC0F-43A1-A063-FF6D0A782745}" type="presOf" srcId="{B649F00B-50F7-4DD7-954D-21A1BD8CFE12}" destId="{AA3DC1A8-254B-408B-9073-FA3F1AA17621}" srcOrd="0" destOrd="0" presId="urn:microsoft.com/office/officeart/2005/8/layout/radial6"/>
    <dgm:cxn modelId="{F48982C3-DECC-498D-9B77-33D780B97C6C}" type="presOf" srcId="{6E94FC29-D354-4A6C-A5B8-5DEFAC19EAA1}" destId="{AE383636-7056-4A27-8913-ED1A2FA2E90B}" srcOrd="0" destOrd="0" presId="urn:microsoft.com/office/officeart/2005/8/layout/radial6"/>
    <dgm:cxn modelId="{9A441DC6-79DB-4BB7-AC73-79F4148BD57D}" srcId="{66434388-1C5A-49A6-BE72-83D9F77EC3AB}" destId="{712DC605-968D-40CB-8637-EA2C48918F07}" srcOrd="0" destOrd="0" parTransId="{3CF139C3-982F-4501-A2B1-851CE5707052}" sibTransId="{0F3278A1-72D1-4090-B2FF-B3482BC45EBE}"/>
    <dgm:cxn modelId="{94093ECE-2056-47E1-A70A-647D97083E7C}" type="presOf" srcId="{66434388-1C5A-49A6-BE72-83D9F77EC3AB}" destId="{2A8A3C14-96CF-43FD-9EFB-3C938BAAFF82}" srcOrd="0" destOrd="0" presId="urn:microsoft.com/office/officeart/2005/8/layout/radial6"/>
    <dgm:cxn modelId="{711B5ACE-B146-4A33-8FBB-2BBBFFD88C0A}" type="presOf" srcId="{0F3278A1-72D1-4090-B2FF-B3482BC45EBE}" destId="{B4D00B61-726E-4898-BE3A-C606253ED5CC}" srcOrd="0" destOrd="0" presId="urn:microsoft.com/office/officeart/2005/8/layout/radial6"/>
    <dgm:cxn modelId="{8B78A8CF-557B-4C3D-857C-D1FE89ACCE44}" srcId="{346AAA00-C48D-49AF-BC69-F4A29A576A65}" destId="{66434388-1C5A-49A6-BE72-83D9F77EC3AB}" srcOrd="0" destOrd="0" parTransId="{4A290575-51E9-4E63-AFF1-7E54C5E6DEEE}" sibTransId="{49448AD4-09D6-4871-BCEC-323B53FC917D}"/>
    <dgm:cxn modelId="{D73571D4-A44F-4409-B24F-0591440F00AA}" srcId="{66434388-1C5A-49A6-BE72-83D9F77EC3AB}" destId="{12ABF7CC-2F25-4141-A2F1-3AA832D3E3A2}" srcOrd="4" destOrd="0" parTransId="{7CB17E0D-B902-4EAC-B950-0C94E90A7277}" sibTransId="{B649F00B-50F7-4DD7-954D-21A1BD8CFE12}"/>
    <dgm:cxn modelId="{60DA13EF-A702-4208-91E6-87423423A7CE}" type="presOf" srcId="{712DC605-968D-40CB-8637-EA2C48918F07}" destId="{D8F93CE7-4C97-4055-91C0-30E3FB095075}" srcOrd="0" destOrd="0" presId="urn:microsoft.com/office/officeart/2005/8/layout/radial6"/>
    <dgm:cxn modelId="{3F3A8EEF-8500-4115-BA2A-AC1D3C4A14AE}" type="presOf" srcId="{ABA49120-FEF5-4C99-82B9-1CC10D497F09}" destId="{3331B722-2F4D-4AA9-9646-F759CB905E69}" srcOrd="0" destOrd="0" presId="urn:microsoft.com/office/officeart/2005/8/layout/radial6"/>
    <dgm:cxn modelId="{9C3BC16C-1850-45A3-8653-C412E9838366}" type="presParOf" srcId="{C8A27F7B-779F-4EB1-8871-6B793230ED23}" destId="{2A8A3C14-96CF-43FD-9EFB-3C938BAAFF82}" srcOrd="0" destOrd="0" presId="urn:microsoft.com/office/officeart/2005/8/layout/radial6"/>
    <dgm:cxn modelId="{2016A3FF-624E-487C-B009-31426E34C4B5}" type="presParOf" srcId="{C8A27F7B-779F-4EB1-8871-6B793230ED23}" destId="{D8F93CE7-4C97-4055-91C0-30E3FB095075}" srcOrd="1" destOrd="0" presId="urn:microsoft.com/office/officeart/2005/8/layout/radial6"/>
    <dgm:cxn modelId="{C8B3F3FF-4ABF-4304-91D0-9461928C7487}" type="presParOf" srcId="{C8A27F7B-779F-4EB1-8871-6B793230ED23}" destId="{4139F827-F0B0-4E7F-87EF-408572F126E5}" srcOrd="2" destOrd="0" presId="urn:microsoft.com/office/officeart/2005/8/layout/radial6"/>
    <dgm:cxn modelId="{AAA44217-ED83-44F8-A1E4-19C7DEFA28AE}" type="presParOf" srcId="{C8A27F7B-779F-4EB1-8871-6B793230ED23}" destId="{B4D00B61-726E-4898-BE3A-C606253ED5CC}" srcOrd="3" destOrd="0" presId="urn:microsoft.com/office/officeart/2005/8/layout/radial6"/>
    <dgm:cxn modelId="{6C8C1D8F-E1C9-4507-8EFB-162341CF97D9}" type="presParOf" srcId="{C8A27F7B-779F-4EB1-8871-6B793230ED23}" destId="{ADD17187-B46D-4846-8D29-C0DACF89C7FC}" srcOrd="4" destOrd="0" presId="urn:microsoft.com/office/officeart/2005/8/layout/radial6"/>
    <dgm:cxn modelId="{26F265C3-A480-4C3A-85DD-3E0637CECC90}" type="presParOf" srcId="{C8A27F7B-779F-4EB1-8871-6B793230ED23}" destId="{782513E3-4E23-41B9-95A0-B42EF55A843F}" srcOrd="5" destOrd="0" presId="urn:microsoft.com/office/officeart/2005/8/layout/radial6"/>
    <dgm:cxn modelId="{2C8AE9E8-3A12-4189-A8E1-13A97280C3B8}" type="presParOf" srcId="{C8A27F7B-779F-4EB1-8871-6B793230ED23}" destId="{CF14133E-13AF-4DEA-9AB0-98EA8203D6F5}" srcOrd="6" destOrd="0" presId="urn:microsoft.com/office/officeart/2005/8/layout/radial6"/>
    <dgm:cxn modelId="{F7E8924C-A79C-4F9D-A16C-9AEA20BBE897}" type="presParOf" srcId="{C8A27F7B-779F-4EB1-8871-6B793230ED23}" destId="{32ED8ED9-6C77-416E-A772-6C7BACED4C4C}" srcOrd="7" destOrd="0" presId="urn:microsoft.com/office/officeart/2005/8/layout/radial6"/>
    <dgm:cxn modelId="{768ECBBD-DE9A-48A7-AEF3-25A94B90BA54}" type="presParOf" srcId="{C8A27F7B-779F-4EB1-8871-6B793230ED23}" destId="{28758884-3542-42A5-88E1-2AAC1D6318B4}" srcOrd="8" destOrd="0" presId="urn:microsoft.com/office/officeart/2005/8/layout/radial6"/>
    <dgm:cxn modelId="{51B878D4-5015-48BA-BCE2-EE10B0BB5FE5}" type="presParOf" srcId="{C8A27F7B-779F-4EB1-8871-6B793230ED23}" destId="{AE383636-7056-4A27-8913-ED1A2FA2E90B}" srcOrd="9" destOrd="0" presId="urn:microsoft.com/office/officeart/2005/8/layout/radial6"/>
    <dgm:cxn modelId="{99A98F43-6BF1-4B4B-9078-D45B638029C8}" type="presParOf" srcId="{C8A27F7B-779F-4EB1-8871-6B793230ED23}" destId="{63F4C1C3-7B10-4AFF-A390-129BD0E7FAFC}" srcOrd="10" destOrd="0" presId="urn:microsoft.com/office/officeart/2005/8/layout/radial6"/>
    <dgm:cxn modelId="{2C976017-0F47-4297-9BF2-98D0457E0350}" type="presParOf" srcId="{C8A27F7B-779F-4EB1-8871-6B793230ED23}" destId="{2CA4BAB0-B656-494C-AC14-847DEC3E9488}" srcOrd="11" destOrd="0" presId="urn:microsoft.com/office/officeart/2005/8/layout/radial6"/>
    <dgm:cxn modelId="{1EC04CC5-F3C7-4292-BCF1-2B3FBA23E969}" type="presParOf" srcId="{C8A27F7B-779F-4EB1-8871-6B793230ED23}" destId="{3331B722-2F4D-4AA9-9646-F759CB905E69}" srcOrd="12" destOrd="0" presId="urn:microsoft.com/office/officeart/2005/8/layout/radial6"/>
    <dgm:cxn modelId="{373CD405-DA74-4265-B13A-FC3CAEA79F4C}" type="presParOf" srcId="{C8A27F7B-779F-4EB1-8871-6B793230ED23}" destId="{7A907CB4-26B0-40B5-BB44-2881C74264B3}" srcOrd="13" destOrd="0" presId="urn:microsoft.com/office/officeart/2005/8/layout/radial6"/>
    <dgm:cxn modelId="{1D06FC12-7667-496E-8351-4A3175647840}" type="presParOf" srcId="{C8A27F7B-779F-4EB1-8871-6B793230ED23}" destId="{4A08F666-72C2-433A-9E85-65BDE8D99E63}" srcOrd="14" destOrd="0" presId="urn:microsoft.com/office/officeart/2005/8/layout/radial6"/>
    <dgm:cxn modelId="{5D6E4821-DA10-4CF8-AAF5-E761100C1A14}" type="presParOf" srcId="{C8A27F7B-779F-4EB1-8871-6B793230ED23}" destId="{AA3DC1A8-254B-408B-9073-FA3F1AA17621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DB58475-B30A-4D8A-93D1-0E6A771F7E43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6C6B6102-D695-4C54-9530-D589638F14C3}">
      <dgm:prSet/>
      <dgm:spPr/>
      <dgm:t>
        <a:bodyPr/>
        <a:lstStyle/>
        <a:p>
          <a:r>
            <a:rPr lang="en-GB" dirty="0"/>
            <a:t>Input</a:t>
          </a:r>
          <a:endParaRPr lang="en-IN" dirty="0"/>
        </a:p>
      </dgm:t>
    </dgm:pt>
    <dgm:pt modelId="{12C5C46F-E324-4D2C-BE5F-D68734BCEEC1}" type="parTrans" cxnId="{084A0DFA-687B-4C3C-93D5-179494B9919A}">
      <dgm:prSet/>
      <dgm:spPr/>
      <dgm:t>
        <a:bodyPr/>
        <a:lstStyle/>
        <a:p>
          <a:endParaRPr lang="en-IN"/>
        </a:p>
      </dgm:t>
    </dgm:pt>
    <dgm:pt modelId="{83D393E1-377E-495A-A0FD-D72A1C133D78}" type="sibTrans" cxnId="{084A0DFA-687B-4C3C-93D5-179494B9919A}">
      <dgm:prSet/>
      <dgm:spPr/>
      <dgm:t>
        <a:bodyPr/>
        <a:lstStyle/>
        <a:p>
          <a:endParaRPr lang="en-IN"/>
        </a:p>
      </dgm:t>
    </dgm:pt>
    <dgm:pt modelId="{258D721E-B29E-42ED-B807-2B200B01D1BF}">
      <dgm:prSet/>
      <dgm:spPr/>
      <dgm:t>
        <a:bodyPr/>
        <a:lstStyle/>
        <a:p>
          <a:r>
            <a:rPr lang="en-GB" dirty="0"/>
            <a:t>Drop Down</a:t>
          </a:r>
          <a:endParaRPr lang="en-IN" dirty="0"/>
        </a:p>
      </dgm:t>
    </dgm:pt>
    <dgm:pt modelId="{D8630A03-FB3F-4274-8098-1DF9F82DB087}" type="parTrans" cxnId="{F63B6A87-56DB-4455-A260-7FADFE5A4053}">
      <dgm:prSet/>
      <dgm:spPr/>
      <dgm:t>
        <a:bodyPr/>
        <a:lstStyle/>
        <a:p>
          <a:endParaRPr lang="en-IN"/>
        </a:p>
      </dgm:t>
    </dgm:pt>
    <dgm:pt modelId="{B0B66A2A-4ACA-49CD-9A48-DCB6C93084A4}" type="sibTrans" cxnId="{F63B6A87-56DB-4455-A260-7FADFE5A4053}">
      <dgm:prSet/>
      <dgm:spPr/>
      <dgm:t>
        <a:bodyPr/>
        <a:lstStyle/>
        <a:p>
          <a:endParaRPr lang="en-IN"/>
        </a:p>
      </dgm:t>
    </dgm:pt>
    <dgm:pt modelId="{A02826AB-2D52-4875-BFED-F1418D0C4FB8}">
      <dgm:prSet/>
      <dgm:spPr/>
      <dgm:t>
        <a:bodyPr/>
        <a:lstStyle/>
        <a:p>
          <a:r>
            <a:rPr lang="en-GB" dirty="0"/>
            <a:t>Combo</a:t>
          </a:r>
          <a:endParaRPr lang="en-IN" dirty="0"/>
        </a:p>
      </dgm:t>
    </dgm:pt>
    <dgm:pt modelId="{83DF6B4E-CFB5-44A4-8EE4-A98326DEA914}" type="parTrans" cxnId="{EE3787BE-FDB0-4F45-BAE6-6A65F68F96D9}">
      <dgm:prSet/>
      <dgm:spPr/>
      <dgm:t>
        <a:bodyPr/>
        <a:lstStyle/>
        <a:p>
          <a:endParaRPr lang="en-IN"/>
        </a:p>
      </dgm:t>
    </dgm:pt>
    <dgm:pt modelId="{1D6B4EA2-1801-48C4-B4CB-4C7227EFECBA}" type="sibTrans" cxnId="{EE3787BE-FDB0-4F45-BAE6-6A65F68F96D9}">
      <dgm:prSet/>
      <dgm:spPr/>
      <dgm:t>
        <a:bodyPr/>
        <a:lstStyle/>
        <a:p>
          <a:endParaRPr lang="en-IN"/>
        </a:p>
      </dgm:t>
    </dgm:pt>
    <dgm:pt modelId="{F5F39B6A-09FD-4842-81F7-F3C60179CE4E}">
      <dgm:prSet/>
      <dgm:spPr/>
      <dgm:t>
        <a:bodyPr/>
        <a:lstStyle/>
        <a:p>
          <a:r>
            <a:rPr lang="en-GB" dirty="0"/>
            <a:t>Text</a:t>
          </a:r>
          <a:endParaRPr lang="en-IN" dirty="0"/>
        </a:p>
      </dgm:t>
    </dgm:pt>
    <dgm:pt modelId="{135E6164-ADE2-4C65-94D8-132CE8EEF81A}" type="parTrans" cxnId="{AFC34463-F849-4C8B-BCA5-B4F51E9866FC}">
      <dgm:prSet/>
      <dgm:spPr/>
      <dgm:t>
        <a:bodyPr/>
        <a:lstStyle/>
        <a:p>
          <a:endParaRPr lang="en-IN"/>
        </a:p>
      </dgm:t>
    </dgm:pt>
    <dgm:pt modelId="{7E2BC368-E184-49FB-9053-BECE72D4ECB2}" type="sibTrans" cxnId="{AFC34463-F849-4C8B-BCA5-B4F51E9866FC}">
      <dgm:prSet/>
      <dgm:spPr/>
      <dgm:t>
        <a:bodyPr/>
        <a:lstStyle/>
        <a:p>
          <a:endParaRPr lang="en-IN"/>
        </a:p>
      </dgm:t>
    </dgm:pt>
    <dgm:pt modelId="{68E27D2F-CDAF-4BED-8548-7B16B3E2C428}" type="pres">
      <dgm:prSet presAssocID="{2DB58475-B30A-4D8A-93D1-0E6A771F7E4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44FD730-BF98-4F52-816A-B74FC1F63EA4}" type="pres">
      <dgm:prSet presAssocID="{6C6B6102-D695-4C54-9530-D589638F14C3}" presName="hierRoot1" presStyleCnt="0">
        <dgm:presLayoutVars>
          <dgm:hierBranch val="init"/>
        </dgm:presLayoutVars>
      </dgm:prSet>
      <dgm:spPr/>
    </dgm:pt>
    <dgm:pt modelId="{7F08D87E-EE20-410D-9122-7436C87BA908}" type="pres">
      <dgm:prSet presAssocID="{6C6B6102-D695-4C54-9530-D589638F14C3}" presName="rootComposite1" presStyleCnt="0"/>
      <dgm:spPr/>
    </dgm:pt>
    <dgm:pt modelId="{6990336D-CA6E-4865-9D4E-A313D0666104}" type="pres">
      <dgm:prSet presAssocID="{6C6B6102-D695-4C54-9530-D589638F14C3}" presName="rootText1" presStyleLbl="node0" presStyleIdx="0" presStyleCnt="1">
        <dgm:presLayoutVars>
          <dgm:chPref val="3"/>
        </dgm:presLayoutVars>
      </dgm:prSet>
      <dgm:spPr/>
    </dgm:pt>
    <dgm:pt modelId="{0F1A5EA8-31A7-4782-BD51-4A0D89DBBB5E}" type="pres">
      <dgm:prSet presAssocID="{6C6B6102-D695-4C54-9530-D589638F14C3}" presName="rootConnector1" presStyleLbl="node1" presStyleIdx="0" presStyleCnt="0"/>
      <dgm:spPr/>
    </dgm:pt>
    <dgm:pt modelId="{8173DDE7-843B-49AD-AE70-A33FDFB41D63}" type="pres">
      <dgm:prSet presAssocID="{6C6B6102-D695-4C54-9530-D589638F14C3}" presName="hierChild2" presStyleCnt="0"/>
      <dgm:spPr/>
    </dgm:pt>
    <dgm:pt modelId="{40837A46-9994-4281-ABB8-3B4AA3156AB5}" type="pres">
      <dgm:prSet presAssocID="{135E6164-ADE2-4C65-94D8-132CE8EEF81A}" presName="Name37" presStyleLbl="parChTrans1D2" presStyleIdx="0" presStyleCnt="3"/>
      <dgm:spPr/>
    </dgm:pt>
    <dgm:pt modelId="{BC8EDEFE-3725-4064-B2E6-BD906F56D5EC}" type="pres">
      <dgm:prSet presAssocID="{F5F39B6A-09FD-4842-81F7-F3C60179CE4E}" presName="hierRoot2" presStyleCnt="0">
        <dgm:presLayoutVars>
          <dgm:hierBranch val="init"/>
        </dgm:presLayoutVars>
      </dgm:prSet>
      <dgm:spPr/>
    </dgm:pt>
    <dgm:pt modelId="{EAC8B743-4696-4774-8840-C9FA5A1760D1}" type="pres">
      <dgm:prSet presAssocID="{F5F39B6A-09FD-4842-81F7-F3C60179CE4E}" presName="rootComposite" presStyleCnt="0"/>
      <dgm:spPr/>
    </dgm:pt>
    <dgm:pt modelId="{65C41A3E-FAFF-4345-A1FC-FBC0101B2362}" type="pres">
      <dgm:prSet presAssocID="{F5F39B6A-09FD-4842-81F7-F3C60179CE4E}" presName="rootText" presStyleLbl="node2" presStyleIdx="0" presStyleCnt="3">
        <dgm:presLayoutVars>
          <dgm:chPref val="3"/>
        </dgm:presLayoutVars>
      </dgm:prSet>
      <dgm:spPr/>
    </dgm:pt>
    <dgm:pt modelId="{987D7F79-A75D-41AC-945A-B1FFC40FB48A}" type="pres">
      <dgm:prSet presAssocID="{F5F39B6A-09FD-4842-81F7-F3C60179CE4E}" presName="rootConnector" presStyleLbl="node2" presStyleIdx="0" presStyleCnt="3"/>
      <dgm:spPr/>
    </dgm:pt>
    <dgm:pt modelId="{7448ED6D-7188-4B45-82E6-C5A7193CE093}" type="pres">
      <dgm:prSet presAssocID="{F5F39B6A-09FD-4842-81F7-F3C60179CE4E}" presName="hierChild4" presStyleCnt="0"/>
      <dgm:spPr/>
    </dgm:pt>
    <dgm:pt modelId="{9E1A986C-A96F-40FF-ACB9-70B72853F980}" type="pres">
      <dgm:prSet presAssocID="{F5F39B6A-09FD-4842-81F7-F3C60179CE4E}" presName="hierChild5" presStyleCnt="0"/>
      <dgm:spPr/>
    </dgm:pt>
    <dgm:pt modelId="{AC41C427-7C1B-4624-A5E0-007B72AAE641}" type="pres">
      <dgm:prSet presAssocID="{D8630A03-FB3F-4274-8098-1DF9F82DB087}" presName="Name37" presStyleLbl="parChTrans1D2" presStyleIdx="1" presStyleCnt="3"/>
      <dgm:spPr/>
    </dgm:pt>
    <dgm:pt modelId="{5FECCEFA-3D6E-4043-BA0B-296B342FA389}" type="pres">
      <dgm:prSet presAssocID="{258D721E-B29E-42ED-B807-2B200B01D1BF}" presName="hierRoot2" presStyleCnt="0">
        <dgm:presLayoutVars>
          <dgm:hierBranch val="init"/>
        </dgm:presLayoutVars>
      </dgm:prSet>
      <dgm:spPr/>
    </dgm:pt>
    <dgm:pt modelId="{011107BA-F95F-44AA-8F1D-1B70D8A33DE0}" type="pres">
      <dgm:prSet presAssocID="{258D721E-B29E-42ED-B807-2B200B01D1BF}" presName="rootComposite" presStyleCnt="0"/>
      <dgm:spPr/>
    </dgm:pt>
    <dgm:pt modelId="{55EBA7CE-2A9E-4636-ACDB-15E01CD79130}" type="pres">
      <dgm:prSet presAssocID="{258D721E-B29E-42ED-B807-2B200B01D1BF}" presName="rootText" presStyleLbl="node2" presStyleIdx="1" presStyleCnt="3">
        <dgm:presLayoutVars>
          <dgm:chPref val="3"/>
        </dgm:presLayoutVars>
      </dgm:prSet>
      <dgm:spPr/>
    </dgm:pt>
    <dgm:pt modelId="{3ED1B2F0-D2A5-4DAB-A726-39E8AF3374DE}" type="pres">
      <dgm:prSet presAssocID="{258D721E-B29E-42ED-B807-2B200B01D1BF}" presName="rootConnector" presStyleLbl="node2" presStyleIdx="1" presStyleCnt="3"/>
      <dgm:spPr/>
    </dgm:pt>
    <dgm:pt modelId="{126DE3F3-3940-46D6-B285-310FC632A38B}" type="pres">
      <dgm:prSet presAssocID="{258D721E-B29E-42ED-B807-2B200B01D1BF}" presName="hierChild4" presStyleCnt="0"/>
      <dgm:spPr/>
    </dgm:pt>
    <dgm:pt modelId="{C2DB5FD0-C335-4F98-B89D-11EDA2865CA1}" type="pres">
      <dgm:prSet presAssocID="{258D721E-B29E-42ED-B807-2B200B01D1BF}" presName="hierChild5" presStyleCnt="0"/>
      <dgm:spPr/>
    </dgm:pt>
    <dgm:pt modelId="{044DDADB-3D48-4A74-A18A-3B2207655043}" type="pres">
      <dgm:prSet presAssocID="{83DF6B4E-CFB5-44A4-8EE4-A98326DEA914}" presName="Name37" presStyleLbl="parChTrans1D2" presStyleIdx="2" presStyleCnt="3"/>
      <dgm:spPr/>
    </dgm:pt>
    <dgm:pt modelId="{63FDF639-2DAC-42E3-9ACD-AD81F8ADC505}" type="pres">
      <dgm:prSet presAssocID="{A02826AB-2D52-4875-BFED-F1418D0C4FB8}" presName="hierRoot2" presStyleCnt="0">
        <dgm:presLayoutVars>
          <dgm:hierBranch val="init"/>
        </dgm:presLayoutVars>
      </dgm:prSet>
      <dgm:spPr/>
    </dgm:pt>
    <dgm:pt modelId="{EEADC84C-8380-4ED0-AE19-778077750B7F}" type="pres">
      <dgm:prSet presAssocID="{A02826AB-2D52-4875-BFED-F1418D0C4FB8}" presName="rootComposite" presStyleCnt="0"/>
      <dgm:spPr/>
    </dgm:pt>
    <dgm:pt modelId="{11B24B72-5C5C-40A7-B7F2-3ABF023DF98D}" type="pres">
      <dgm:prSet presAssocID="{A02826AB-2D52-4875-BFED-F1418D0C4FB8}" presName="rootText" presStyleLbl="node2" presStyleIdx="2" presStyleCnt="3">
        <dgm:presLayoutVars>
          <dgm:chPref val="3"/>
        </dgm:presLayoutVars>
      </dgm:prSet>
      <dgm:spPr/>
    </dgm:pt>
    <dgm:pt modelId="{7B9A89C2-A65A-4796-AD83-A853CA65458C}" type="pres">
      <dgm:prSet presAssocID="{A02826AB-2D52-4875-BFED-F1418D0C4FB8}" presName="rootConnector" presStyleLbl="node2" presStyleIdx="2" presStyleCnt="3"/>
      <dgm:spPr/>
    </dgm:pt>
    <dgm:pt modelId="{9818F8F3-8FA8-438F-9719-66C57C4FD6DB}" type="pres">
      <dgm:prSet presAssocID="{A02826AB-2D52-4875-BFED-F1418D0C4FB8}" presName="hierChild4" presStyleCnt="0"/>
      <dgm:spPr/>
    </dgm:pt>
    <dgm:pt modelId="{A021EDA5-2046-47D9-A46A-2A48B93536DC}" type="pres">
      <dgm:prSet presAssocID="{A02826AB-2D52-4875-BFED-F1418D0C4FB8}" presName="hierChild5" presStyleCnt="0"/>
      <dgm:spPr/>
    </dgm:pt>
    <dgm:pt modelId="{FA0233D1-B100-46AE-B5B8-7A7E73795B92}" type="pres">
      <dgm:prSet presAssocID="{6C6B6102-D695-4C54-9530-D589638F14C3}" presName="hierChild3" presStyleCnt="0"/>
      <dgm:spPr/>
    </dgm:pt>
  </dgm:ptLst>
  <dgm:cxnLst>
    <dgm:cxn modelId="{AFC34463-F849-4C8B-BCA5-B4F51E9866FC}" srcId="{6C6B6102-D695-4C54-9530-D589638F14C3}" destId="{F5F39B6A-09FD-4842-81F7-F3C60179CE4E}" srcOrd="0" destOrd="0" parTransId="{135E6164-ADE2-4C65-94D8-132CE8EEF81A}" sibTransId="{7E2BC368-E184-49FB-9053-BECE72D4ECB2}"/>
    <dgm:cxn modelId="{2FD9DE64-0D82-4C1C-ACFB-D7ECBF83D6D6}" type="presOf" srcId="{2DB58475-B30A-4D8A-93D1-0E6A771F7E43}" destId="{68E27D2F-CDAF-4BED-8548-7B16B3E2C428}" srcOrd="0" destOrd="0" presId="urn:microsoft.com/office/officeart/2005/8/layout/orgChart1"/>
    <dgm:cxn modelId="{172A3A65-ACDD-44CE-BDBE-021B25D6C0B9}" type="presOf" srcId="{F5F39B6A-09FD-4842-81F7-F3C60179CE4E}" destId="{65C41A3E-FAFF-4345-A1FC-FBC0101B2362}" srcOrd="0" destOrd="0" presId="urn:microsoft.com/office/officeart/2005/8/layout/orgChart1"/>
    <dgm:cxn modelId="{06D3E565-44E6-46B7-872D-9420C5D871E1}" type="presOf" srcId="{6C6B6102-D695-4C54-9530-D589638F14C3}" destId="{6990336D-CA6E-4865-9D4E-A313D0666104}" srcOrd="0" destOrd="0" presId="urn:microsoft.com/office/officeart/2005/8/layout/orgChart1"/>
    <dgm:cxn modelId="{DD2BB673-5F43-4A17-986C-CFB1AD41F64C}" type="presOf" srcId="{258D721E-B29E-42ED-B807-2B200B01D1BF}" destId="{55EBA7CE-2A9E-4636-ACDB-15E01CD79130}" srcOrd="0" destOrd="0" presId="urn:microsoft.com/office/officeart/2005/8/layout/orgChart1"/>
    <dgm:cxn modelId="{86DAC074-1F24-4417-B224-96C809A9FD9F}" type="presOf" srcId="{135E6164-ADE2-4C65-94D8-132CE8EEF81A}" destId="{40837A46-9994-4281-ABB8-3B4AA3156AB5}" srcOrd="0" destOrd="0" presId="urn:microsoft.com/office/officeart/2005/8/layout/orgChart1"/>
    <dgm:cxn modelId="{F63B6A87-56DB-4455-A260-7FADFE5A4053}" srcId="{6C6B6102-D695-4C54-9530-D589638F14C3}" destId="{258D721E-B29E-42ED-B807-2B200B01D1BF}" srcOrd="1" destOrd="0" parTransId="{D8630A03-FB3F-4274-8098-1DF9F82DB087}" sibTransId="{B0B66A2A-4ACA-49CD-9A48-DCB6C93084A4}"/>
    <dgm:cxn modelId="{C8A27B93-13F7-4917-BAF9-BF56E93577F6}" type="presOf" srcId="{F5F39B6A-09FD-4842-81F7-F3C60179CE4E}" destId="{987D7F79-A75D-41AC-945A-B1FFC40FB48A}" srcOrd="1" destOrd="0" presId="urn:microsoft.com/office/officeart/2005/8/layout/orgChart1"/>
    <dgm:cxn modelId="{9A29CABA-EDE8-4115-8C9D-CFBD4A60A6B9}" type="presOf" srcId="{A02826AB-2D52-4875-BFED-F1418D0C4FB8}" destId="{11B24B72-5C5C-40A7-B7F2-3ABF023DF98D}" srcOrd="0" destOrd="0" presId="urn:microsoft.com/office/officeart/2005/8/layout/orgChart1"/>
    <dgm:cxn modelId="{EE3787BE-FDB0-4F45-BAE6-6A65F68F96D9}" srcId="{6C6B6102-D695-4C54-9530-D589638F14C3}" destId="{A02826AB-2D52-4875-BFED-F1418D0C4FB8}" srcOrd="2" destOrd="0" parTransId="{83DF6B4E-CFB5-44A4-8EE4-A98326DEA914}" sibTransId="{1D6B4EA2-1801-48C4-B4CB-4C7227EFECBA}"/>
    <dgm:cxn modelId="{AEABF0CE-1699-4298-B4E1-10F0C62C6821}" type="presOf" srcId="{A02826AB-2D52-4875-BFED-F1418D0C4FB8}" destId="{7B9A89C2-A65A-4796-AD83-A853CA65458C}" srcOrd="1" destOrd="0" presId="urn:microsoft.com/office/officeart/2005/8/layout/orgChart1"/>
    <dgm:cxn modelId="{6241BAD4-5A79-436F-A5FA-B0E23EF44537}" type="presOf" srcId="{D8630A03-FB3F-4274-8098-1DF9F82DB087}" destId="{AC41C427-7C1B-4624-A5E0-007B72AAE641}" srcOrd="0" destOrd="0" presId="urn:microsoft.com/office/officeart/2005/8/layout/orgChart1"/>
    <dgm:cxn modelId="{4B0B3DF0-7611-47D4-96B7-007992D55D57}" type="presOf" srcId="{258D721E-B29E-42ED-B807-2B200B01D1BF}" destId="{3ED1B2F0-D2A5-4DAB-A726-39E8AF3374DE}" srcOrd="1" destOrd="0" presId="urn:microsoft.com/office/officeart/2005/8/layout/orgChart1"/>
    <dgm:cxn modelId="{084A0DFA-687B-4C3C-93D5-179494B9919A}" srcId="{2DB58475-B30A-4D8A-93D1-0E6A771F7E43}" destId="{6C6B6102-D695-4C54-9530-D589638F14C3}" srcOrd="0" destOrd="0" parTransId="{12C5C46F-E324-4D2C-BE5F-D68734BCEEC1}" sibTransId="{83D393E1-377E-495A-A0FD-D72A1C133D78}"/>
    <dgm:cxn modelId="{62B0E3FD-B710-41DE-AC4C-335A521866F0}" type="presOf" srcId="{83DF6B4E-CFB5-44A4-8EE4-A98326DEA914}" destId="{044DDADB-3D48-4A74-A18A-3B2207655043}" srcOrd="0" destOrd="0" presId="urn:microsoft.com/office/officeart/2005/8/layout/orgChart1"/>
    <dgm:cxn modelId="{52CFECFE-098C-4C8C-9328-D0726EEB0F87}" type="presOf" srcId="{6C6B6102-D695-4C54-9530-D589638F14C3}" destId="{0F1A5EA8-31A7-4782-BD51-4A0D89DBBB5E}" srcOrd="1" destOrd="0" presId="urn:microsoft.com/office/officeart/2005/8/layout/orgChart1"/>
    <dgm:cxn modelId="{B94CD15D-3746-451D-98CB-1C1ED3A7BACB}" type="presParOf" srcId="{68E27D2F-CDAF-4BED-8548-7B16B3E2C428}" destId="{044FD730-BF98-4F52-816A-B74FC1F63EA4}" srcOrd="0" destOrd="0" presId="urn:microsoft.com/office/officeart/2005/8/layout/orgChart1"/>
    <dgm:cxn modelId="{60BB2B03-6980-4E08-B65A-8F51391421C0}" type="presParOf" srcId="{044FD730-BF98-4F52-816A-B74FC1F63EA4}" destId="{7F08D87E-EE20-410D-9122-7436C87BA908}" srcOrd="0" destOrd="0" presId="urn:microsoft.com/office/officeart/2005/8/layout/orgChart1"/>
    <dgm:cxn modelId="{A112EFF8-8656-4875-AECB-1D37BE7C0CBF}" type="presParOf" srcId="{7F08D87E-EE20-410D-9122-7436C87BA908}" destId="{6990336D-CA6E-4865-9D4E-A313D0666104}" srcOrd="0" destOrd="0" presId="urn:microsoft.com/office/officeart/2005/8/layout/orgChart1"/>
    <dgm:cxn modelId="{A2C7BECF-AB15-4A63-A421-7EAF5FB16904}" type="presParOf" srcId="{7F08D87E-EE20-410D-9122-7436C87BA908}" destId="{0F1A5EA8-31A7-4782-BD51-4A0D89DBBB5E}" srcOrd="1" destOrd="0" presId="urn:microsoft.com/office/officeart/2005/8/layout/orgChart1"/>
    <dgm:cxn modelId="{DB0FD958-09B9-41FF-BE57-99980BD57690}" type="presParOf" srcId="{044FD730-BF98-4F52-816A-B74FC1F63EA4}" destId="{8173DDE7-843B-49AD-AE70-A33FDFB41D63}" srcOrd="1" destOrd="0" presId="urn:microsoft.com/office/officeart/2005/8/layout/orgChart1"/>
    <dgm:cxn modelId="{3B6745CC-F7B3-49F9-83BC-20F2B9BE2B04}" type="presParOf" srcId="{8173DDE7-843B-49AD-AE70-A33FDFB41D63}" destId="{40837A46-9994-4281-ABB8-3B4AA3156AB5}" srcOrd="0" destOrd="0" presId="urn:microsoft.com/office/officeart/2005/8/layout/orgChart1"/>
    <dgm:cxn modelId="{B2AF5464-E706-4A27-8F4D-B6DB29673939}" type="presParOf" srcId="{8173DDE7-843B-49AD-AE70-A33FDFB41D63}" destId="{BC8EDEFE-3725-4064-B2E6-BD906F56D5EC}" srcOrd="1" destOrd="0" presId="urn:microsoft.com/office/officeart/2005/8/layout/orgChart1"/>
    <dgm:cxn modelId="{B5CDC712-F7BF-4BFD-8037-81D46EACDE26}" type="presParOf" srcId="{BC8EDEFE-3725-4064-B2E6-BD906F56D5EC}" destId="{EAC8B743-4696-4774-8840-C9FA5A1760D1}" srcOrd="0" destOrd="0" presId="urn:microsoft.com/office/officeart/2005/8/layout/orgChart1"/>
    <dgm:cxn modelId="{CEC619E5-58BC-45EC-B9A0-0EF72D45D149}" type="presParOf" srcId="{EAC8B743-4696-4774-8840-C9FA5A1760D1}" destId="{65C41A3E-FAFF-4345-A1FC-FBC0101B2362}" srcOrd="0" destOrd="0" presId="urn:microsoft.com/office/officeart/2005/8/layout/orgChart1"/>
    <dgm:cxn modelId="{A2BEBBD8-437A-4B22-A73C-FCCE8B4239FA}" type="presParOf" srcId="{EAC8B743-4696-4774-8840-C9FA5A1760D1}" destId="{987D7F79-A75D-41AC-945A-B1FFC40FB48A}" srcOrd="1" destOrd="0" presId="urn:microsoft.com/office/officeart/2005/8/layout/orgChart1"/>
    <dgm:cxn modelId="{A3D00639-EED1-431F-9424-3BB42ECD9093}" type="presParOf" srcId="{BC8EDEFE-3725-4064-B2E6-BD906F56D5EC}" destId="{7448ED6D-7188-4B45-82E6-C5A7193CE093}" srcOrd="1" destOrd="0" presId="urn:microsoft.com/office/officeart/2005/8/layout/orgChart1"/>
    <dgm:cxn modelId="{C36E511D-55E3-4BFD-8244-7A043236A35B}" type="presParOf" srcId="{BC8EDEFE-3725-4064-B2E6-BD906F56D5EC}" destId="{9E1A986C-A96F-40FF-ACB9-70B72853F980}" srcOrd="2" destOrd="0" presId="urn:microsoft.com/office/officeart/2005/8/layout/orgChart1"/>
    <dgm:cxn modelId="{2B8E2A66-A6EC-40F7-97F8-2B19AFF87E54}" type="presParOf" srcId="{8173DDE7-843B-49AD-AE70-A33FDFB41D63}" destId="{AC41C427-7C1B-4624-A5E0-007B72AAE641}" srcOrd="2" destOrd="0" presId="urn:microsoft.com/office/officeart/2005/8/layout/orgChart1"/>
    <dgm:cxn modelId="{E41E8D30-29F9-4DF4-9BD8-27FEEA45FDB0}" type="presParOf" srcId="{8173DDE7-843B-49AD-AE70-A33FDFB41D63}" destId="{5FECCEFA-3D6E-4043-BA0B-296B342FA389}" srcOrd="3" destOrd="0" presId="urn:microsoft.com/office/officeart/2005/8/layout/orgChart1"/>
    <dgm:cxn modelId="{551A7F90-6AC1-4F05-A20A-0B2D050E65A8}" type="presParOf" srcId="{5FECCEFA-3D6E-4043-BA0B-296B342FA389}" destId="{011107BA-F95F-44AA-8F1D-1B70D8A33DE0}" srcOrd="0" destOrd="0" presId="urn:microsoft.com/office/officeart/2005/8/layout/orgChart1"/>
    <dgm:cxn modelId="{B00B48BA-B814-4E57-9AD5-028A52AD4E6F}" type="presParOf" srcId="{011107BA-F95F-44AA-8F1D-1B70D8A33DE0}" destId="{55EBA7CE-2A9E-4636-ACDB-15E01CD79130}" srcOrd="0" destOrd="0" presId="urn:microsoft.com/office/officeart/2005/8/layout/orgChart1"/>
    <dgm:cxn modelId="{A6FFFFE1-3826-4425-AAFF-1C7E16E50ACD}" type="presParOf" srcId="{011107BA-F95F-44AA-8F1D-1B70D8A33DE0}" destId="{3ED1B2F0-D2A5-4DAB-A726-39E8AF3374DE}" srcOrd="1" destOrd="0" presId="urn:microsoft.com/office/officeart/2005/8/layout/orgChart1"/>
    <dgm:cxn modelId="{F36888F1-AD01-4E35-8F66-CC6E22687FE3}" type="presParOf" srcId="{5FECCEFA-3D6E-4043-BA0B-296B342FA389}" destId="{126DE3F3-3940-46D6-B285-310FC632A38B}" srcOrd="1" destOrd="0" presId="urn:microsoft.com/office/officeart/2005/8/layout/orgChart1"/>
    <dgm:cxn modelId="{0AAE683D-7CC1-46C1-8066-9F6C0631FAAB}" type="presParOf" srcId="{5FECCEFA-3D6E-4043-BA0B-296B342FA389}" destId="{C2DB5FD0-C335-4F98-B89D-11EDA2865CA1}" srcOrd="2" destOrd="0" presId="urn:microsoft.com/office/officeart/2005/8/layout/orgChart1"/>
    <dgm:cxn modelId="{66A51583-3744-4C40-B47B-5CA70330EE2A}" type="presParOf" srcId="{8173DDE7-843B-49AD-AE70-A33FDFB41D63}" destId="{044DDADB-3D48-4A74-A18A-3B2207655043}" srcOrd="4" destOrd="0" presId="urn:microsoft.com/office/officeart/2005/8/layout/orgChart1"/>
    <dgm:cxn modelId="{B1B69064-80D0-48A7-B02D-4F75E49A61F3}" type="presParOf" srcId="{8173DDE7-843B-49AD-AE70-A33FDFB41D63}" destId="{63FDF639-2DAC-42E3-9ACD-AD81F8ADC505}" srcOrd="5" destOrd="0" presId="urn:microsoft.com/office/officeart/2005/8/layout/orgChart1"/>
    <dgm:cxn modelId="{8ED05AA7-E14C-48A5-9A54-0651E1E1D9F7}" type="presParOf" srcId="{63FDF639-2DAC-42E3-9ACD-AD81F8ADC505}" destId="{EEADC84C-8380-4ED0-AE19-778077750B7F}" srcOrd="0" destOrd="0" presId="urn:microsoft.com/office/officeart/2005/8/layout/orgChart1"/>
    <dgm:cxn modelId="{AC72A002-7940-4A42-ACF6-A2B06AD4C60D}" type="presParOf" srcId="{EEADC84C-8380-4ED0-AE19-778077750B7F}" destId="{11B24B72-5C5C-40A7-B7F2-3ABF023DF98D}" srcOrd="0" destOrd="0" presId="urn:microsoft.com/office/officeart/2005/8/layout/orgChart1"/>
    <dgm:cxn modelId="{4E42FE01-A985-44BD-854E-F260236F9F08}" type="presParOf" srcId="{EEADC84C-8380-4ED0-AE19-778077750B7F}" destId="{7B9A89C2-A65A-4796-AD83-A853CA65458C}" srcOrd="1" destOrd="0" presId="urn:microsoft.com/office/officeart/2005/8/layout/orgChart1"/>
    <dgm:cxn modelId="{B8F962D8-03AF-4134-B1E3-21A9D3639522}" type="presParOf" srcId="{63FDF639-2DAC-42E3-9ACD-AD81F8ADC505}" destId="{9818F8F3-8FA8-438F-9719-66C57C4FD6DB}" srcOrd="1" destOrd="0" presId="urn:microsoft.com/office/officeart/2005/8/layout/orgChart1"/>
    <dgm:cxn modelId="{55818A51-FEA6-49DD-A962-67ABCCCFC6A1}" type="presParOf" srcId="{63FDF639-2DAC-42E3-9ACD-AD81F8ADC505}" destId="{A021EDA5-2046-47D9-A46A-2A48B93536DC}" srcOrd="2" destOrd="0" presId="urn:microsoft.com/office/officeart/2005/8/layout/orgChart1"/>
    <dgm:cxn modelId="{75ACCE1E-4393-4D23-AFD7-0FB5E6CD1C8C}" type="presParOf" srcId="{044FD730-BF98-4F52-816A-B74FC1F63EA4}" destId="{FA0233D1-B100-46AE-B5B8-7A7E73795B9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199060E-2F14-4007-A5E4-216F2E9D4E87}" type="doc">
      <dgm:prSet loTypeId="urn:microsoft.com/office/officeart/2008/layout/RadialCluster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03A04C7-47A5-438A-8788-8241B0E04A59}">
      <dgm:prSet/>
      <dgm:spPr/>
      <dgm:t>
        <a:bodyPr/>
        <a:lstStyle/>
        <a:p>
          <a:r>
            <a:rPr lang="en-GB" dirty="0"/>
            <a:t>Data Security</a:t>
          </a:r>
          <a:endParaRPr lang="en-IN" dirty="0"/>
        </a:p>
      </dgm:t>
    </dgm:pt>
    <dgm:pt modelId="{2FD4CD7E-62F8-4D96-89A8-CDE61B89022C}" type="parTrans" cxnId="{2075F17B-088B-47F6-B6C0-33F7D5703553}">
      <dgm:prSet/>
      <dgm:spPr/>
      <dgm:t>
        <a:bodyPr/>
        <a:lstStyle/>
        <a:p>
          <a:endParaRPr lang="en-IN"/>
        </a:p>
      </dgm:t>
    </dgm:pt>
    <dgm:pt modelId="{6E67BE23-25B1-458D-841C-3E7218B7460E}" type="sibTrans" cxnId="{2075F17B-088B-47F6-B6C0-33F7D5703553}">
      <dgm:prSet/>
      <dgm:spPr/>
      <dgm:t>
        <a:bodyPr/>
        <a:lstStyle/>
        <a:p>
          <a:endParaRPr lang="en-IN"/>
        </a:p>
      </dgm:t>
    </dgm:pt>
    <dgm:pt modelId="{D2FAF891-8897-4E7B-A2D8-95E1A7211165}">
      <dgm:prSet/>
      <dgm:spPr/>
      <dgm:t>
        <a:bodyPr/>
        <a:lstStyle/>
        <a:p>
          <a:r>
            <a:rPr lang="en-GB" dirty="0"/>
            <a:t>Maintaining trust with customers</a:t>
          </a:r>
          <a:endParaRPr lang="en-IN" dirty="0"/>
        </a:p>
      </dgm:t>
    </dgm:pt>
    <dgm:pt modelId="{61B30F6C-BDCA-4979-9EEF-CBDBCE462EDA}" type="parTrans" cxnId="{4E268252-A81C-4A3D-A01B-7F862063A603}">
      <dgm:prSet/>
      <dgm:spPr/>
      <dgm:t>
        <a:bodyPr/>
        <a:lstStyle/>
        <a:p>
          <a:endParaRPr lang="en-IN"/>
        </a:p>
      </dgm:t>
    </dgm:pt>
    <dgm:pt modelId="{B0944289-7AA4-476D-8F40-04CCE43FB1CC}" type="sibTrans" cxnId="{4E268252-A81C-4A3D-A01B-7F862063A603}">
      <dgm:prSet/>
      <dgm:spPr/>
      <dgm:t>
        <a:bodyPr/>
        <a:lstStyle/>
        <a:p>
          <a:endParaRPr lang="en-IN"/>
        </a:p>
      </dgm:t>
    </dgm:pt>
    <dgm:pt modelId="{CF53BC3D-8751-48BF-814D-6F466BD77677}">
      <dgm:prSet/>
      <dgm:spPr/>
      <dgm:t>
        <a:bodyPr/>
        <a:lstStyle/>
        <a:p>
          <a:r>
            <a:rPr lang="en-GB" dirty="0"/>
            <a:t>Compliance with regulations</a:t>
          </a:r>
          <a:endParaRPr lang="en-IN" dirty="0"/>
        </a:p>
      </dgm:t>
    </dgm:pt>
    <dgm:pt modelId="{A88B7A6E-EED2-4E31-8E83-79EEF70FD860}" type="parTrans" cxnId="{1D950311-1645-4408-80DE-AA35E782D0EC}">
      <dgm:prSet/>
      <dgm:spPr/>
      <dgm:t>
        <a:bodyPr/>
        <a:lstStyle/>
        <a:p>
          <a:endParaRPr lang="en-IN"/>
        </a:p>
      </dgm:t>
    </dgm:pt>
    <dgm:pt modelId="{795A9AAF-2EEF-4F3E-A590-6125DFCEA1E8}" type="sibTrans" cxnId="{1D950311-1645-4408-80DE-AA35E782D0EC}">
      <dgm:prSet/>
      <dgm:spPr/>
      <dgm:t>
        <a:bodyPr/>
        <a:lstStyle/>
        <a:p>
          <a:endParaRPr lang="en-IN"/>
        </a:p>
      </dgm:t>
    </dgm:pt>
    <dgm:pt modelId="{B1C2D27F-8CA5-48DC-9A90-CB00ECC257F4}">
      <dgm:prSet/>
      <dgm:spPr/>
      <dgm:t>
        <a:bodyPr/>
        <a:lstStyle/>
        <a:p>
          <a:r>
            <a:rPr lang="en-GB" dirty="0"/>
            <a:t>Preventing data breaches</a:t>
          </a:r>
          <a:endParaRPr lang="en-IN" dirty="0"/>
        </a:p>
      </dgm:t>
    </dgm:pt>
    <dgm:pt modelId="{A5F87130-95BC-411B-84A9-764FB6940BFD}" type="parTrans" cxnId="{522CFD61-6DA3-471C-B199-0913FCA04B91}">
      <dgm:prSet/>
      <dgm:spPr/>
      <dgm:t>
        <a:bodyPr/>
        <a:lstStyle/>
        <a:p>
          <a:endParaRPr lang="en-IN"/>
        </a:p>
      </dgm:t>
    </dgm:pt>
    <dgm:pt modelId="{4A1FE9A1-B711-40E3-8C8A-0934A6AED858}" type="sibTrans" cxnId="{522CFD61-6DA3-471C-B199-0913FCA04B91}">
      <dgm:prSet/>
      <dgm:spPr/>
      <dgm:t>
        <a:bodyPr/>
        <a:lstStyle/>
        <a:p>
          <a:endParaRPr lang="en-IN"/>
        </a:p>
      </dgm:t>
    </dgm:pt>
    <dgm:pt modelId="{DB8B3104-270F-45CE-B3F9-F82DB635ADAF}">
      <dgm:prSet/>
      <dgm:spPr/>
      <dgm:t>
        <a:bodyPr/>
        <a:lstStyle/>
        <a:p>
          <a:r>
            <a:rPr lang="en-GB" dirty="0"/>
            <a:t>Protecting sensitive information</a:t>
          </a:r>
          <a:endParaRPr lang="en-IN" dirty="0"/>
        </a:p>
      </dgm:t>
    </dgm:pt>
    <dgm:pt modelId="{A83AF3A5-4A7A-4D3E-A607-807B3787F3B6}" type="parTrans" cxnId="{59F6F424-2DBF-4EA8-8B32-79BCC4A58031}">
      <dgm:prSet/>
      <dgm:spPr/>
      <dgm:t>
        <a:bodyPr/>
        <a:lstStyle/>
        <a:p>
          <a:endParaRPr lang="en-IN"/>
        </a:p>
      </dgm:t>
    </dgm:pt>
    <dgm:pt modelId="{C2356318-819E-46E1-81BD-133A467B5062}" type="sibTrans" cxnId="{59F6F424-2DBF-4EA8-8B32-79BCC4A58031}">
      <dgm:prSet/>
      <dgm:spPr/>
      <dgm:t>
        <a:bodyPr/>
        <a:lstStyle/>
        <a:p>
          <a:endParaRPr lang="en-IN"/>
        </a:p>
      </dgm:t>
    </dgm:pt>
    <dgm:pt modelId="{D3265A65-694E-4E90-9C7A-E928319A161C}" type="pres">
      <dgm:prSet presAssocID="{2199060E-2F14-4007-A5E4-216F2E9D4E8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BED0B7D-11AB-474C-9EDD-5B3BFD8B4F75}" type="pres">
      <dgm:prSet presAssocID="{403A04C7-47A5-438A-8788-8241B0E04A59}" presName="singleCycle" presStyleCnt="0"/>
      <dgm:spPr/>
    </dgm:pt>
    <dgm:pt modelId="{AD3189BB-59C8-4132-8716-FF466C7E4866}" type="pres">
      <dgm:prSet presAssocID="{403A04C7-47A5-438A-8788-8241B0E04A59}" presName="singleCenter" presStyleLbl="node1" presStyleIdx="0" presStyleCnt="5">
        <dgm:presLayoutVars>
          <dgm:chMax val="7"/>
          <dgm:chPref val="7"/>
        </dgm:presLayoutVars>
      </dgm:prSet>
      <dgm:spPr/>
    </dgm:pt>
    <dgm:pt modelId="{0DD4C0DA-0EC6-40FB-8649-8859E4F8C876}" type="pres">
      <dgm:prSet presAssocID="{A83AF3A5-4A7A-4D3E-A607-807B3787F3B6}" presName="Name56" presStyleLbl="parChTrans1D2" presStyleIdx="0" presStyleCnt="4"/>
      <dgm:spPr/>
    </dgm:pt>
    <dgm:pt modelId="{FDD5168E-BCFD-46F0-8B1B-49917F39E7DE}" type="pres">
      <dgm:prSet presAssocID="{DB8B3104-270F-45CE-B3F9-F82DB635ADAF}" presName="text0" presStyleLbl="node1" presStyleIdx="1" presStyleCnt="5">
        <dgm:presLayoutVars>
          <dgm:bulletEnabled val="1"/>
        </dgm:presLayoutVars>
      </dgm:prSet>
      <dgm:spPr/>
    </dgm:pt>
    <dgm:pt modelId="{A0864DF3-C38C-4E58-BD30-3F9C1A4D33E8}" type="pres">
      <dgm:prSet presAssocID="{61B30F6C-BDCA-4979-9EEF-CBDBCE462EDA}" presName="Name56" presStyleLbl="parChTrans1D2" presStyleIdx="1" presStyleCnt="4"/>
      <dgm:spPr/>
    </dgm:pt>
    <dgm:pt modelId="{5D52D90F-B8FD-48E5-8A9B-51C9832748B8}" type="pres">
      <dgm:prSet presAssocID="{D2FAF891-8897-4E7B-A2D8-95E1A7211165}" presName="text0" presStyleLbl="node1" presStyleIdx="2" presStyleCnt="5">
        <dgm:presLayoutVars>
          <dgm:bulletEnabled val="1"/>
        </dgm:presLayoutVars>
      </dgm:prSet>
      <dgm:spPr/>
    </dgm:pt>
    <dgm:pt modelId="{C3CF9E8F-F1D2-42DA-AF8B-D1B3490F5B4B}" type="pres">
      <dgm:prSet presAssocID="{A88B7A6E-EED2-4E31-8E83-79EEF70FD860}" presName="Name56" presStyleLbl="parChTrans1D2" presStyleIdx="2" presStyleCnt="4"/>
      <dgm:spPr/>
    </dgm:pt>
    <dgm:pt modelId="{F0F9C817-220A-443B-94C1-92ED2D6B1278}" type="pres">
      <dgm:prSet presAssocID="{CF53BC3D-8751-48BF-814D-6F466BD77677}" presName="text0" presStyleLbl="node1" presStyleIdx="3" presStyleCnt="5">
        <dgm:presLayoutVars>
          <dgm:bulletEnabled val="1"/>
        </dgm:presLayoutVars>
      </dgm:prSet>
      <dgm:spPr/>
    </dgm:pt>
    <dgm:pt modelId="{FFCA70CD-BC3A-4F5D-A499-339902B3CC5B}" type="pres">
      <dgm:prSet presAssocID="{A5F87130-95BC-411B-84A9-764FB6940BFD}" presName="Name56" presStyleLbl="parChTrans1D2" presStyleIdx="3" presStyleCnt="4"/>
      <dgm:spPr/>
    </dgm:pt>
    <dgm:pt modelId="{DD39FF46-A53B-41B9-90BC-97472F05A7AE}" type="pres">
      <dgm:prSet presAssocID="{B1C2D27F-8CA5-48DC-9A90-CB00ECC257F4}" presName="text0" presStyleLbl="node1" presStyleIdx="4" presStyleCnt="5">
        <dgm:presLayoutVars>
          <dgm:bulletEnabled val="1"/>
        </dgm:presLayoutVars>
      </dgm:prSet>
      <dgm:spPr/>
    </dgm:pt>
  </dgm:ptLst>
  <dgm:cxnLst>
    <dgm:cxn modelId="{D8E9AE0B-674D-42A7-B706-FAE2452E5C86}" type="presOf" srcId="{A5F87130-95BC-411B-84A9-764FB6940BFD}" destId="{FFCA70CD-BC3A-4F5D-A499-339902B3CC5B}" srcOrd="0" destOrd="0" presId="urn:microsoft.com/office/officeart/2008/layout/RadialCluster"/>
    <dgm:cxn modelId="{1D950311-1645-4408-80DE-AA35E782D0EC}" srcId="{403A04C7-47A5-438A-8788-8241B0E04A59}" destId="{CF53BC3D-8751-48BF-814D-6F466BD77677}" srcOrd="2" destOrd="0" parTransId="{A88B7A6E-EED2-4E31-8E83-79EEF70FD860}" sibTransId="{795A9AAF-2EEF-4F3E-A590-6125DFCEA1E8}"/>
    <dgm:cxn modelId="{59F6F424-2DBF-4EA8-8B32-79BCC4A58031}" srcId="{403A04C7-47A5-438A-8788-8241B0E04A59}" destId="{DB8B3104-270F-45CE-B3F9-F82DB635ADAF}" srcOrd="0" destOrd="0" parTransId="{A83AF3A5-4A7A-4D3E-A607-807B3787F3B6}" sibTransId="{C2356318-819E-46E1-81BD-133A467B5062}"/>
    <dgm:cxn modelId="{FE6AB525-6E41-4187-A377-FED8BA530687}" type="presOf" srcId="{DB8B3104-270F-45CE-B3F9-F82DB635ADAF}" destId="{FDD5168E-BCFD-46F0-8B1B-49917F39E7DE}" srcOrd="0" destOrd="0" presId="urn:microsoft.com/office/officeart/2008/layout/RadialCluster"/>
    <dgm:cxn modelId="{91161434-E11D-49B0-9D6E-7B8CE4CB72A7}" type="presOf" srcId="{D2FAF891-8897-4E7B-A2D8-95E1A7211165}" destId="{5D52D90F-B8FD-48E5-8A9B-51C9832748B8}" srcOrd="0" destOrd="0" presId="urn:microsoft.com/office/officeart/2008/layout/RadialCluster"/>
    <dgm:cxn modelId="{522CFD61-6DA3-471C-B199-0913FCA04B91}" srcId="{403A04C7-47A5-438A-8788-8241B0E04A59}" destId="{B1C2D27F-8CA5-48DC-9A90-CB00ECC257F4}" srcOrd="3" destOrd="0" parTransId="{A5F87130-95BC-411B-84A9-764FB6940BFD}" sibTransId="{4A1FE9A1-B711-40E3-8C8A-0934A6AED858}"/>
    <dgm:cxn modelId="{1D868944-AA42-4D48-9488-053B3371A338}" type="presOf" srcId="{CF53BC3D-8751-48BF-814D-6F466BD77677}" destId="{F0F9C817-220A-443B-94C1-92ED2D6B1278}" srcOrd="0" destOrd="0" presId="urn:microsoft.com/office/officeart/2008/layout/RadialCluster"/>
    <dgm:cxn modelId="{6E92CF4A-3940-421F-B0EA-1B69CCAB1835}" type="presOf" srcId="{403A04C7-47A5-438A-8788-8241B0E04A59}" destId="{AD3189BB-59C8-4132-8716-FF466C7E4866}" srcOrd="0" destOrd="0" presId="urn:microsoft.com/office/officeart/2008/layout/RadialCluster"/>
    <dgm:cxn modelId="{9F61584D-D410-41E2-B642-35E15944403B}" type="presOf" srcId="{A83AF3A5-4A7A-4D3E-A607-807B3787F3B6}" destId="{0DD4C0DA-0EC6-40FB-8649-8859E4F8C876}" srcOrd="0" destOrd="0" presId="urn:microsoft.com/office/officeart/2008/layout/RadialCluster"/>
    <dgm:cxn modelId="{4E268252-A81C-4A3D-A01B-7F862063A603}" srcId="{403A04C7-47A5-438A-8788-8241B0E04A59}" destId="{D2FAF891-8897-4E7B-A2D8-95E1A7211165}" srcOrd="1" destOrd="0" parTransId="{61B30F6C-BDCA-4979-9EEF-CBDBCE462EDA}" sibTransId="{B0944289-7AA4-476D-8F40-04CCE43FB1CC}"/>
    <dgm:cxn modelId="{EE64F674-1B9D-4A62-831E-9A36476E336B}" type="presOf" srcId="{61B30F6C-BDCA-4979-9EEF-CBDBCE462EDA}" destId="{A0864DF3-C38C-4E58-BD30-3F9C1A4D33E8}" srcOrd="0" destOrd="0" presId="urn:microsoft.com/office/officeart/2008/layout/RadialCluster"/>
    <dgm:cxn modelId="{2075F17B-088B-47F6-B6C0-33F7D5703553}" srcId="{2199060E-2F14-4007-A5E4-216F2E9D4E87}" destId="{403A04C7-47A5-438A-8788-8241B0E04A59}" srcOrd="0" destOrd="0" parTransId="{2FD4CD7E-62F8-4D96-89A8-CDE61B89022C}" sibTransId="{6E67BE23-25B1-458D-841C-3E7218B7460E}"/>
    <dgm:cxn modelId="{E24778A0-BBBB-4CD9-8008-B6E0D3A71E45}" type="presOf" srcId="{B1C2D27F-8CA5-48DC-9A90-CB00ECC257F4}" destId="{DD39FF46-A53B-41B9-90BC-97472F05A7AE}" srcOrd="0" destOrd="0" presId="urn:microsoft.com/office/officeart/2008/layout/RadialCluster"/>
    <dgm:cxn modelId="{DC69F8A7-9AAB-4633-B236-1550B7678CD0}" type="presOf" srcId="{2199060E-2F14-4007-A5E4-216F2E9D4E87}" destId="{D3265A65-694E-4E90-9C7A-E928319A161C}" srcOrd="0" destOrd="0" presId="urn:microsoft.com/office/officeart/2008/layout/RadialCluster"/>
    <dgm:cxn modelId="{DBB3B1CC-FAD6-4F04-8EC9-EB4A6C24F115}" type="presOf" srcId="{A88B7A6E-EED2-4E31-8E83-79EEF70FD860}" destId="{C3CF9E8F-F1D2-42DA-AF8B-D1B3490F5B4B}" srcOrd="0" destOrd="0" presId="urn:microsoft.com/office/officeart/2008/layout/RadialCluster"/>
    <dgm:cxn modelId="{88E364CC-B886-4019-BC00-931AE3085A23}" type="presParOf" srcId="{D3265A65-694E-4E90-9C7A-E928319A161C}" destId="{9BED0B7D-11AB-474C-9EDD-5B3BFD8B4F75}" srcOrd="0" destOrd="0" presId="urn:microsoft.com/office/officeart/2008/layout/RadialCluster"/>
    <dgm:cxn modelId="{A560DCAD-6310-4958-8B55-C796EDB880D9}" type="presParOf" srcId="{9BED0B7D-11AB-474C-9EDD-5B3BFD8B4F75}" destId="{AD3189BB-59C8-4132-8716-FF466C7E4866}" srcOrd="0" destOrd="0" presId="urn:microsoft.com/office/officeart/2008/layout/RadialCluster"/>
    <dgm:cxn modelId="{CA680066-7DB1-4742-8862-04D583C3BE5D}" type="presParOf" srcId="{9BED0B7D-11AB-474C-9EDD-5B3BFD8B4F75}" destId="{0DD4C0DA-0EC6-40FB-8649-8859E4F8C876}" srcOrd="1" destOrd="0" presId="urn:microsoft.com/office/officeart/2008/layout/RadialCluster"/>
    <dgm:cxn modelId="{1E27B268-4865-424C-A090-9049BD69F786}" type="presParOf" srcId="{9BED0B7D-11AB-474C-9EDD-5B3BFD8B4F75}" destId="{FDD5168E-BCFD-46F0-8B1B-49917F39E7DE}" srcOrd="2" destOrd="0" presId="urn:microsoft.com/office/officeart/2008/layout/RadialCluster"/>
    <dgm:cxn modelId="{1F66DEE0-FC48-4954-98D1-4584A0E879E4}" type="presParOf" srcId="{9BED0B7D-11AB-474C-9EDD-5B3BFD8B4F75}" destId="{A0864DF3-C38C-4E58-BD30-3F9C1A4D33E8}" srcOrd="3" destOrd="0" presId="urn:microsoft.com/office/officeart/2008/layout/RadialCluster"/>
    <dgm:cxn modelId="{A0718603-D2A6-4C51-BCA8-2D09C71AB73A}" type="presParOf" srcId="{9BED0B7D-11AB-474C-9EDD-5B3BFD8B4F75}" destId="{5D52D90F-B8FD-48E5-8A9B-51C9832748B8}" srcOrd="4" destOrd="0" presId="urn:microsoft.com/office/officeart/2008/layout/RadialCluster"/>
    <dgm:cxn modelId="{B8A26854-EBA0-41F0-AE97-40F2DC17AC06}" type="presParOf" srcId="{9BED0B7D-11AB-474C-9EDD-5B3BFD8B4F75}" destId="{C3CF9E8F-F1D2-42DA-AF8B-D1B3490F5B4B}" srcOrd="5" destOrd="0" presId="urn:microsoft.com/office/officeart/2008/layout/RadialCluster"/>
    <dgm:cxn modelId="{BD9BDC32-E80B-42AC-A56C-363937114847}" type="presParOf" srcId="{9BED0B7D-11AB-474C-9EDD-5B3BFD8B4F75}" destId="{F0F9C817-220A-443B-94C1-92ED2D6B1278}" srcOrd="6" destOrd="0" presId="urn:microsoft.com/office/officeart/2008/layout/RadialCluster"/>
    <dgm:cxn modelId="{7B14AB00-F221-458B-81CA-2A4EBBAEFF27}" type="presParOf" srcId="{9BED0B7D-11AB-474C-9EDD-5B3BFD8B4F75}" destId="{FFCA70CD-BC3A-4F5D-A499-339902B3CC5B}" srcOrd="7" destOrd="0" presId="urn:microsoft.com/office/officeart/2008/layout/RadialCluster"/>
    <dgm:cxn modelId="{9665B398-A23A-4A8D-B2FE-7514F7177703}" type="presParOf" srcId="{9BED0B7D-11AB-474C-9EDD-5B3BFD8B4F75}" destId="{DD39FF46-A53B-41B9-90BC-97472F05A7AE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FB0B3C3-9DD9-4DF9-A671-1A043ADB1803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4DA2DD7-2270-4E66-96D7-233A48160B3B}">
      <dgm:prSet/>
      <dgm:spPr/>
      <dgm:t>
        <a:bodyPr/>
        <a:lstStyle/>
        <a:p>
          <a:r>
            <a:rPr lang="en-GB"/>
            <a:t>Databricks Security Features</a:t>
          </a:r>
          <a:endParaRPr lang="en-IN"/>
        </a:p>
      </dgm:t>
    </dgm:pt>
    <dgm:pt modelId="{E1BABBD7-0406-47F8-A3E7-C67B1642FA19}" type="parTrans" cxnId="{B2ED583E-CFC1-4973-9BB9-808A21BEA8AB}">
      <dgm:prSet/>
      <dgm:spPr/>
      <dgm:t>
        <a:bodyPr/>
        <a:lstStyle/>
        <a:p>
          <a:endParaRPr lang="en-IN"/>
        </a:p>
      </dgm:t>
    </dgm:pt>
    <dgm:pt modelId="{B520CD18-9518-445B-BF44-ED835AC7750C}" type="sibTrans" cxnId="{B2ED583E-CFC1-4973-9BB9-808A21BEA8AB}">
      <dgm:prSet/>
      <dgm:spPr/>
      <dgm:t>
        <a:bodyPr/>
        <a:lstStyle/>
        <a:p>
          <a:endParaRPr lang="en-IN"/>
        </a:p>
      </dgm:t>
    </dgm:pt>
    <dgm:pt modelId="{EF8BC1B9-41F8-47BE-AA07-106A75910E2B}">
      <dgm:prSet/>
      <dgm:spPr/>
      <dgm:t>
        <a:bodyPr/>
        <a:lstStyle/>
        <a:p>
          <a:r>
            <a:rPr lang="en-GB" dirty="0"/>
            <a:t>Encryption at Transit/Rest</a:t>
          </a:r>
          <a:endParaRPr lang="en-IN" dirty="0"/>
        </a:p>
      </dgm:t>
    </dgm:pt>
    <dgm:pt modelId="{180D4861-C5E5-494F-B2CF-73A3C8F6EE14}" type="parTrans" cxnId="{73AEA7B8-7FFA-4B24-8ECF-AAEB27BA71CC}">
      <dgm:prSet/>
      <dgm:spPr/>
      <dgm:t>
        <a:bodyPr/>
        <a:lstStyle/>
        <a:p>
          <a:endParaRPr lang="en-IN"/>
        </a:p>
      </dgm:t>
    </dgm:pt>
    <dgm:pt modelId="{310B5837-B333-4A32-874F-D024D6EE40CB}" type="sibTrans" cxnId="{73AEA7B8-7FFA-4B24-8ECF-AAEB27BA71CC}">
      <dgm:prSet/>
      <dgm:spPr/>
      <dgm:t>
        <a:bodyPr/>
        <a:lstStyle/>
        <a:p>
          <a:endParaRPr lang="en-IN"/>
        </a:p>
      </dgm:t>
    </dgm:pt>
    <dgm:pt modelId="{C6ABD9D0-E868-4CEF-A320-965E392DC11D}">
      <dgm:prSet/>
      <dgm:spPr/>
      <dgm:t>
        <a:bodyPr/>
        <a:lstStyle/>
        <a:p>
          <a:r>
            <a:rPr lang="en-GB" dirty="0"/>
            <a:t>RBAC</a:t>
          </a:r>
          <a:endParaRPr lang="en-IN" dirty="0"/>
        </a:p>
      </dgm:t>
    </dgm:pt>
    <dgm:pt modelId="{EEB744B0-C9B8-40F1-8AFE-F279576678A5}" type="parTrans" cxnId="{4B45DDFA-3333-4B7F-B25F-5403CA3A9945}">
      <dgm:prSet/>
      <dgm:spPr/>
      <dgm:t>
        <a:bodyPr/>
        <a:lstStyle/>
        <a:p>
          <a:endParaRPr lang="en-IN"/>
        </a:p>
      </dgm:t>
    </dgm:pt>
    <dgm:pt modelId="{EBC0B9E1-E686-47A5-B249-30231C02E453}" type="sibTrans" cxnId="{4B45DDFA-3333-4B7F-B25F-5403CA3A9945}">
      <dgm:prSet/>
      <dgm:spPr/>
      <dgm:t>
        <a:bodyPr/>
        <a:lstStyle/>
        <a:p>
          <a:endParaRPr lang="en-IN"/>
        </a:p>
      </dgm:t>
    </dgm:pt>
    <dgm:pt modelId="{9DDE25E4-CFB8-4641-97D3-CFF4C49A1EEC}">
      <dgm:prSet/>
      <dgm:spPr/>
      <dgm:t>
        <a:bodyPr/>
        <a:lstStyle/>
        <a:p>
          <a:r>
            <a:rPr lang="en-GB" dirty="0"/>
            <a:t>Multi-Factor Authentication</a:t>
          </a:r>
          <a:endParaRPr lang="en-IN" dirty="0"/>
        </a:p>
      </dgm:t>
    </dgm:pt>
    <dgm:pt modelId="{6EB500C0-002D-4834-BBF3-564F5A1935BA}" type="parTrans" cxnId="{C18F179B-AD5A-4C7A-9C0F-B6E49F3D576E}">
      <dgm:prSet/>
      <dgm:spPr/>
      <dgm:t>
        <a:bodyPr/>
        <a:lstStyle/>
        <a:p>
          <a:endParaRPr lang="en-IN"/>
        </a:p>
      </dgm:t>
    </dgm:pt>
    <dgm:pt modelId="{C764925B-363A-4E82-BB6B-D9EBD79119E7}" type="sibTrans" cxnId="{C18F179B-AD5A-4C7A-9C0F-B6E49F3D576E}">
      <dgm:prSet/>
      <dgm:spPr/>
      <dgm:t>
        <a:bodyPr/>
        <a:lstStyle/>
        <a:p>
          <a:endParaRPr lang="en-IN"/>
        </a:p>
      </dgm:t>
    </dgm:pt>
    <dgm:pt modelId="{D7BE8EAF-6CD3-4828-BFCB-244B6B1208A7}">
      <dgm:prSet/>
      <dgm:spPr/>
      <dgm:t>
        <a:bodyPr/>
        <a:lstStyle/>
        <a:p>
          <a:r>
            <a:rPr lang="en-GB"/>
            <a:t>Audit Logging</a:t>
          </a:r>
          <a:endParaRPr lang="en-IN"/>
        </a:p>
      </dgm:t>
    </dgm:pt>
    <dgm:pt modelId="{CF40C719-01FF-4970-9A1F-18C25AE740D0}" type="parTrans" cxnId="{A9A4D81A-AD87-40F9-A308-8A9893D304E9}">
      <dgm:prSet/>
      <dgm:spPr/>
      <dgm:t>
        <a:bodyPr/>
        <a:lstStyle/>
        <a:p>
          <a:endParaRPr lang="en-IN"/>
        </a:p>
      </dgm:t>
    </dgm:pt>
    <dgm:pt modelId="{3A117A3B-F370-4582-BA80-C2319DF3AEAD}" type="sibTrans" cxnId="{A9A4D81A-AD87-40F9-A308-8A9893D304E9}">
      <dgm:prSet/>
      <dgm:spPr/>
      <dgm:t>
        <a:bodyPr/>
        <a:lstStyle/>
        <a:p>
          <a:endParaRPr lang="en-IN"/>
        </a:p>
      </dgm:t>
    </dgm:pt>
    <dgm:pt modelId="{C249123E-AF36-47B4-B047-362B488DF9FB}" type="pres">
      <dgm:prSet presAssocID="{8FB0B3C3-9DD9-4DF9-A671-1A043ADB180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535B702-5633-42DC-A90D-50BC3FAF90F0}" type="pres">
      <dgm:prSet presAssocID="{74DA2DD7-2270-4E66-96D7-233A48160B3B}" presName="centerShape" presStyleLbl="node0" presStyleIdx="0" presStyleCnt="1"/>
      <dgm:spPr/>
    </dgm:pt>
    <dgm:pt modelId="{B4C234C1-67C9-47DC-8B4B-B493E5EBD4B3}" type="pres">
      <dgm:prSet presAssocID="{EF8BC1B9-41F8-47BE-AA07-106A75910E2B}" presName="node" presStyleLbl="node1" presStyleIdx="0" presStyleCnt="4">
        <dgm:presLayoutVars>
          <dgm:bulletEnabled val="1"/>
        </dgm:presLayoutVars>
      </dgm:prSet>
      <dgm:spPr/>
    </dgm:pt>
    <dgm:pt modelId="{6A0A8999-8BCC-4F56-8530-4B0C569D88F0}" type="pres">
      <dgm:prSet presAssocID="{EF8BC1B9-41F8-47BE-AA07-106A75910E2B}" presName="dummy" presStyleCnt="0"/>
      <dgm:spPr/>
    </dgm:pt>
    <dgm:pt modelId="{8EF083AC-2148-4044-843A-580C79DB3DEB}" type="pres">
      <dgm:prSet presAssocID="{310B5837-B333-4A32-874F-D024D6EE40CB}" presName="sibTrans" presStyleLbl="sibTrans2D1" presStyleIdx="0" presStyleCnt="4"/>
      <dgm:spPr/>
    </dgm:pt>
    <dgm:pt modelId="{F76B1BB3-E232-43CB-A0D4-0AC68377E253}" type="pres">
      <dgm:prSet presAssocID="{C6ABD9D0-E868-4CEF-A320-965E392DC11D}" presName="node" presStyleLbl="node1" presStyleIdx="1" presStyleCnt="4">
        <dgm:presLayoutVars>
          <dgm:bulletEnabled val="1"/>
        </dgm:presLayoutVars>
      </dgm:prSet>
      <dgm:spPr/>
    </dgm:pt>
    <dgm:pt modelId="{FACF97A9-CB91-49C2-90C4-4C061EB034F9}" type="pres">
      <dgm:prSet presAssocID="{C6ABD9D0-E868-4CEF-A320-965E392DC11D}" presName="dummy" presStyleCnt="0"/>
      <dgm:spPr/>
    </dgm:pt>
    <dgm:pt modelId="{E3857FF9-C521-45EA-8FDC-6B37BB7AAB80}" type="pres">
      <dgm:prSet presAssocID="{EBC0B9E1-E686-47A5-B249-30231C02E453}" presName="sibTrans" presStyleLbl="sibTrans2D1" presStyleIdx="1" presStyleCnt="4"/>
      <dgm:spPr/>
    </dgm:pt>
    <dgm:pt modelId="{C9C00D23-BBD2-4EEF-8618-9D8F17120087}" type="pres">
      <dgm:prSet presAssocID="{9DDE25E4-CFB8-4641-97D3-CFF4C49A1EEC}" presName="node" presStyleLbl="node1" presStyleIdx="2" presStyleCnt="4">
        <dgm:presLayoutVars>
          <dgm:bulletEnabled val="1"/>
        </dgm:presLayoutVars>
      </dgm:prSet>
      <dgm:spPr/>
    </dgm:pt>
    <dgm:pt modelId="{C1E783F7-8021-406E-B36E-261A8F585A57}" type="pres">
      <dgm:prSet presAssocID="{9DDE25E4-CFB8-4641-97D3-CFF4C49A1EEC}" presName="dummy" presStyleCnt="0"/>
      <dgm:spPr/>
    </dgm:pt>
    <dgm:pt modelId="{3E2312BF-EFC4-468F-BB94-23E9E866CD31}" type="pres">
      <dgm:prSet presAssocID="{C764925B-363A-4E82-BB6B-D9EBD79119E7}" presName="sibTrans" presStyleLbl="sibTrans2D1" presStyleIdx="2" presStyleCnt="4"/>
      <dgm:spPr/>
    </dgm:pt>
    <dgm:pt modelId="{2640B4DB-E9B3-4223-8776-76C60618EEA5}" type="pres">
      <dgm:prSet presAssocID="{D7BE8EAF-6CD3-4828-BFCB-244B6B1208A7}" presName="node" presStyleLbl="node1" presStyleIdx="3" presStyleCnt="4">
        <dgm:presLayoutVars>
          <dgm:bulletEnabled val="1"/>
        </dgm:presLayoutVars>
      </dgm:prSet>
      <dgm:spPr/>
    </dgm:pt>
    <dgm:pt modelId="{D0528276-AC51-4AA4-B3DE-980A7F560A24}" type="pres">
      <dgm:prSet presAssocID="{D7BE8EAF-6CD3-4828-BFCB-244B6B1208A7}" presName="dummy" presStyleCnt="0"/>
      <dgm:spPr/>
    </dgm:pt>
    <dgm:pt modelId="{D9D3EA98-F99E-4503-9112-B754F99BAA04}" type="pres">
      <dgm:prSet presAssocID="{3A117A3B-F370-4582-BA80-C2319DF3AEAD}" presName="sibTrans" presStyleLbl="sibTrans2D1" presStyleIdx="3" presStyleCnt="4"/>
      <dgm:spPr/>
    </dgm:pt>
  </dgm:ptLst>
  <dgm:cxnLst>
    <dgm:cxn modelId="{AD286A11-D684-4F37-ABD6-4D91F5FB9C6B}" type="presOf" srcId="{C764925B-363A-4E82-BB6B-D9EBD79119E7}" destId="{3E2312BF-EFC4-468F-BB94-23E9E866CD31}" srcOrd="0" destOrd="0" presId="urn:microsoft.com/office/officeart/2005/8/layout/radial6"/>
    <dgm:cxn modelId="{51D5CD15-D2DB-4CEA-9821-102673B78DA0}" type="presOf" srcId="{D7BE8EAF-6CD3-4828-BFCB-244B6B1208A7}" destId="{2640B4DB-E9B3-4223-8776-76C60618EEA5}" srcOrd="0" destOrd="0" presId="urn:microsoft.com/office/officeart/2005/8/layout/radial6"/>
    <dgm:cxn modelId="{A9A4D81A-AD87-40F9-A308-8A9893D304E9}" srcId="{74DA2DD7-2270-4E66-96D7-233A48160B3B}" destId="{D7BE8EAF-6CD3-4828-BFCB-244B6B1208A7}" srcOrd="3" destOrd="0" parTransId="{CF40C719-01FF-4970-9A1F-18C25AE740D0}" sibTransId="{3A117A3B-F370-4582-BA80-C2319DF3AEAD}"/>
    <dgm:cxn modelId="{05524C29-30D1-40CA-8335-DE7551099079}" type="presOf" srcId="{C6ABD9D0-E868-4CEF-A320-965E392DC11D}" destId="{F76B1BB3-E232-43CB-A0D4-0AC68377E253}" srcOrd="0" destOrd="0" presId="urn:microsoft.com/office/officeart/2005/8/layout/radial6"/>
    <dgm:cxn modelId="{B2ED583E-CFC1-4973-9BB9-808A21BEA8AB}" srcId="{8FB0B3C3-9DD9-4DF9-A671-1A043ADB1803}" destId="{74DA2DD7-2270-4E66-96D7-233A48160B3B}" srcOrd="0" destOrd="0" parTransId="{E1BABBD7-0406-47F8-A3E7-C67B1642FA19}" sibTransId="{B520CD18-9518-445B-BF44-ED835AC7750C}"/>
    <dgm:cxn modelId="{33AE4F4C-A3B2-46FF-AB05-370FB3AEEA25}" type="presOf" srcId="{EBC0B9E1-E686-47A5-B249-30231C02E453}" destId="{E3857FF9-C521-45EA-8FDC-6B37BB7AAB80}" srcOrd="0" destOrd="0" presId="urn:microsoft.com/office/officeart/2005/8/layout/radial6"/>
    <dgm:cxn modelId="{B3B0ED6E-8B07-40A7-BED4-4FE03BA40C9D}" type="presOf" srcId="{8FB0B3C3-9DD9-4DF9-A671-1A043ADB1803}" destId="{C249123E-AF36-47B4-B047-362B488DF9FB}" srcOrd="0" destOrd="0" presId="urn:microsoft.com/office/officeart/2005/8/layout/radial6"/>
    <dgm:cxn modelId="{F48CAC99-1428-4716-A891-98C796FF3C48}" type="presOf" srcId="{3A117A3B-F370-4582-BA80-C2319DF3AEAD}" destId="{D9D3EA98-F99E-4503-9112-B754F99BAA04}" srcOrd="0" destOrd="0" presId="urn:microsoft.com/office/officeart/2005/8/layout/radial6"/>
    <dgm:cxn modelId="{C18F179B-AD5A-4C7A-9C0F-B6E49F3D576E}" srcId="{74DA2DD7-2270-4E66-96D7-233A48160B3B}" destId="{9DDE25E4-CFB8-4641-97D3-CFF4C49A1EEC}" srcOrd="2" destOrd="0" parTransId="{6EB500C0-002D-4834-BBF3-564F5A1935BA}" sibTransId="{C764925B-363A-4E82-BB6B-D9EBD79119E7}"/>
    <dgm:cxn modelId="{73AEA7B8-7FFA-4B24-8ECF-AAEB27BA71CC}" srcId="{74DA2DD7-2270-4E66-96D7-233A48160B3B}" destId="{EF8BC1B9-41F8-47BE-AA07-106A75910E2B}" srcOrd="0" destOrd="0" parTransId="{180D4861-C5E5-494F-B2CF-73A3C8F6EE14}" sibTransId="{310B5837-B333-4A32-874F-D024D6EE40CB}"/>
    <dgm:cxn modelId="{16A581DC-8884-4BEF-B992-461971B2A118}" type="presOf" srcId="{EF8BC1B9-41F8-47BE-AA07-106A75910E2B}" destId="{B4C234C1-67C9-47DC-8B4B-B493E5EBD4B3}" srcOrd="0" destOrd="0" presId="urn:microsoft.com/office/officeart/2005/8/layout/radial6"/>
    <dgm:cxn modelId="{CF54C2E7-522A-45AB-BE43-E1516F92EC6C}" type="presOf" srcId="{310B5837-B333-4A32-874F-D024D6EE40CB}" destId="{8EF083AC-2148-4044-843A-580C79DB3DEB}" srcOrd="0" destOrd="0" presId="urn:microsoft.com/office/officeart/2005/8/layout/radial6"/>
    <dgm:cxn modelId="{F3EEE4F0-04E8-4BE2-ACF0-D491F59F02BA}" type="presOf" srcId="{9DDE25E4-CFB8-4641-97D3-CFF4C49A1EEC}" destId="{C9C00D23-BBD2-4EEF-8618-9D8F17120087}" srcOrd="0" destOrd="0" presId="urn:microsoft.com/office/officeart/2005/8/layout/radial6"/>
    <dgm:cxn modelId="{9BD9A8F1-E851-444C-99E8-48AB7D2AF2F6}" type="presOf" srcId="{74DA2DD7-2270-4E66-96D7-233A48160B3B}" destId="{C535B702-5633-42DC-A90D-50BC3FAF90F0}" srcOrd="0" destOrd="0" presId="urn:microsoft.com/office/officeart/2005/8/layout/radial6"/>
    <dgm:cxn modelId="{4B45DDFA-3333-4B7F-B25F-5403CA3A9945}" srcId="{74DA2DD7-2270-4E66-96D7-233A48160B3B}" destId="{C6ABD9D0-E868-4CEF-A320-965E392DC11D}" srcOrd="1" destOrd="0" parTransId="{EEB744B0-C9B8-40F1-8AFE-F279576678A5}" sibTransId="{EBC0B9E1-E686-47A5-B249-30231C02E453}"/>
    <dgm:cxn modelId="{BB869014-7B4C-4ECB-87E1-7B1619F1E61F}" type="presParOf" srcId="{C249123E-AF36-47B4-B047-362B488DF9FB}" destId="{C535B702-5633-42DC-A90D-50BC3FAF90F0}" srcOrd="0" destOrd="0" presId="urn:microsoft.com/office/officeart/2005/8/layout/radial6"/>
    <dgm:cxn modelId="{013C55ED-36DB-4860-9E78-0FBC856F8087}" type="presParOf" srcId="{C249123E-AF36-47B4-B047-362B488DF9FB}" destId="{B4C234C1-67C9-47DC-8B4B-B493E5EBD4B3}" srcOrd="1" destOrd="0" presId="urn:microsoft.com/office/officeart/2005/8/layout/radial6"/>
    <dgm:cxn modelId="{D21D1833-09AB-48F2-BC4E-EB354CF3DC11}" type="presParOf" srcId="{C249123E-AF36-47B4-B047-362B488DF9FB}" destId="{6A0A8999-8BCC-4F56-8530-4B0C569D88F0}" srcOrd="2" destOrd="0" presId="urn:microsoft.com/office/officeart/2005/8/layout/radial6"/>
    <dgm:cxn modelId="{9D76640A-2C6B-4EA8-99BF-00011D85C0B4}" type="presParOf" srcId="{C249123E-AF36-47B4-B047-362B488DF9FB}" destId="{8EF083AC-2148-4044-843A-580C79DB3DEB}" srcOrd="3" destOrd="0" presId="urn:microsoft.com/office/officeart/2005/8/layout/radial6"/>
    <dgm:cxn modelId="{50327A9C-C73F-47BD-850F-2637ADFC3F9E}" type="presParOf" srcId="{C249123E-AF36-47B4-B047-362B488DF9FB}" destId="{F76B1BB3-E232-43CB-A0D4-0AC68377E253}" srcOrd="4" destOrd="0" presId="urn:microsoft.com/office/officeart/2005/8/layout/radial6"/>
    <dgm:cxn modelId="{9EFAB031-2350-485C-A922-624442814836}" type="presParOf" srcId="{C249123E-AF36-47B4-B047-362B488DF9FB}" destId="{FACF97A9-CB91-49C2-90C4-4C061EB034F9}" srcOrd="5" destOrd="0" presId="urn:microsoft.com/office/officeart/2005/8/layout/radial6"/>
    <dgm:cxn modelId="{AE45B72E-71A4-4E54-A2DB-46F20A4AA251}" type="presParOf" srcId="{C249123E-AF36-47B4-B047-362B488DF9FB}" destId="{E3857FF9-C521-45EA-8FDC-6B37BB7AAB80}" srcOrd="6" destOrd="0" presId="urn:microsoft.com/office/officeart/2005/8/layout/radial6"/>
    <dgm:cxn modelId="{43AFDDBF-0F36-4C7B-9844-01AB41AD42B5}" type="presParOf" srcId="{C249123E-AF36-47B4-B047-362B488DF9FB}" destId="{C9C00D23-BBD2-4EEF-8618-9D8F17120087}" srcOrd="7" destOrd="0" presId="urn:microsoft.com/office/officeart/2005/8/layout/radial6"/>
    <dgm:cxn modelId="{7B936319-177D-4A09-AC99-CD1FDDA56AC2}" type="presParOf" srcId="{C249123E-AF36-47B4-B047-362B488DF9FB}" destId="{C1E783F7-8021-406E-B36E-261A8F585A57}" srcOrd="8" destOrd="0" presId="urn:microsoft.com/office/officeart/2005/8/layout/radial6"/>
    <dgm:cxn modelId="{26CE7159-EAA2-40EA-A316-1DFB42DC435A}" type="presParOf" srcId="{C249123E-AF36-47B4-B047-362B488DF9FB}" destId="{3E2312BF-EFC4-468F-BB94-23E9E866CD31}" srcOrd="9" destOrd="0" presId="urn:microsoft.com/office/officeart/2005/8/layout/radial6"/>
    <dgm:cxn modelId="{0C29AFF8-3FDD-4195-B38A-E36F39D287E4}" type="presParOf" srcId="{C249123E-AF36-47B4-B047-362B488DF9FB}" destId="{2640B4DB-E9B3-4223-8776-76C60618EEA5}" srcOrd="10" destOrd="0" presId="urn:microsoft.com/office/officeart/2005/8/layout/radial6"/>
    <dgm:cxn modelId="{EE569BA2-2B44-45EB-8C16-E1400A6E28FA}" type="presParOf" srcId="{C249123E-AF36-47B4-B047-362B488DF9FB}" destId="{D0528276-AC51-4AA4-B3DE-980A7F560A24}" srcOrd="11" destOrd="0" presId="urn:microsoft.com/office/officeart/2005/8/layout/radial6"/>
    <dgm:cxn modelId="{D04E113F-36FE-4931-BBAC-522F2BCBC221}" type="presParOf" srcId="{C249123E-AF36-47B4-B047-362B488DF9FB}" destId="{D9D3EA98-F99E-4503-9112-B754F99BAA04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04B81B1-8C62-407C-894A-1436C5D12B17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3442134-6A28-4761-B369-D4FB99D49A95}">
      <dgm:prSet/>
      <dgm:spPr/>
      <dgm:t>
        <a:bodyPr/>
        <a:lstStyle/>
        <a:p>
          <a:r>
            <a:rPr lang="en-GB"/>
            <a:t>PySpark</a:t>
          </a:r>
          <a:endParaRPr lang="en-IN"/>
        </a:p>
      </dgm:t>
    </dgm:pt>
    <dgm:pt modelId="{BFEF8D4B-875E-4CAC-9405-E60BA0B386C8}" type="parTrans" cxnId="{A1E3A8C9-2F1A-4383-8D43-8B93BC61F36E}">
      <dgm:prSet/>
      <dgm:spPr/>
      <dgm:t>
        <a:bodyPr/>
        <a:lstStyle/>
        <a:p>
          <a:endParaRPr lang="en-IN"/>
        </a:p>
      </dgm:t>
    </dgm:pt>
    <dgm:pt modelId="{5912D539-EA8E-4573-8E90-27324AB9C025}" type="sibTrans" cxnId="{A1E3A8C9-2F1A-4383-8D43-8B93BC61F36E}">
      <dgm:prSet/>
      <dgm:spPr/>
      <dgm:t>
        <a:bodyPr/>
        <a:lstStyle/>
        <a:p>
          <a:endParaRPr lang="en-IN"/>
        </a:p>
      </dgm:t>
    </dgm:pt>
    <dgm:pt modelId="{EFDA0E85-E72E-454C-8528-5BD3B61D36A5}">
      <dgm:prSet/>
      <dgm:spPr/>
      <dgm:t>
        <a:bodyPr/>
        <a:lstStyle/>
        <a:p>
          <a:r>
            <a:rPr lang="en-GB" dirty="0"/>
            <a:t>PySpark is python library for spark which is written in Scala and runs on the Java Virtual Machine (JVM, immutable in nature</a:t>
          </a:r>
          <a:endParaRPr lang="en-IN" dirty="0"/>
        </a:p>
      </dgm:t>
    </dgm:pt>
    <dgm:pt modelId="{6ACB8377-2C25-44D7-A9B1-EE7F5DA7885D}" type="parTrans" cxnId="{5491BEF7-F450-4219-8A3C-AF6E58BC5CBB}">
      <dgm:prSet/>
      <dgm:spPr/>
      <dgm:t>
        <a:bodyPr/>
        <a:lstStyle/>
        <a:p>
          <a:endParaRPr lang="en-IN"/>
        </a:p>
      </dgm:t>
    </dgm:pt>
    <dgm:pt modelId="{221FFAD3-134F-4BD4-B3FA-E8916E505BDD}" type="sibTrans" cxnId="{5491BEF7-F450-4219-8A3C-AF6E58BC5CBB}">
      <dgm:prSet/>
      <dgm:spPr/>
      <dgm:t>
        <a:bodyPr/>
        <a:lstStyle/>
        <a:p>
          <a:endParaRPr lang="en-IN"/>
        </a:p>
      </dgm:t>
    </dgm:pt>
    <dgm:pt modelId="{F0453F97-976F-449A-A887-FC096859E55F}">
      <dgm:prSet/>
      <dgm:spPr/>
      <dgm:t>
        <a:bodyPr/>
        <a:lstStyle/>
        <a:p>
          <a:r>
            <a:rPr lang="en-GB" dirty="0"/>
            <a:t>PySpark DataFrame is designed to work with distributed data processing on a cluster This means that Spark DataFrame can handle much larger datasets than Pandas</a:t>
          </a:r>
          <a:endParaRPr lang="en-IN" dirty="0"/>
        </a:p>
      </dgm:t>
    </dgm:pt>
    <dgm:pt modelId="{70A81AFE-A9E6-4D02-B8D8-60FE4D42541D}" type="parTrans" cxnId="{8AE9A9FF-88EA-41F3-B298-A1C7E3EFEA33}">
      <dgm:prSet/>
      <dgm:spPr/>
      <dgm:t>
        <a:bodyPr/>
        <a:lstStyle/>
        <a:p>
          <a:endParaRPr lang="en-IN"/>
        </a:p>
      </dgm:t>
    </dgm:pt>
    <dgm:pt modelId="{A294ECFC-1D2B-4B6E-ABCD-03C3037E7C4A}" type="sibTrans" cxnId="{8AE9A9FF-88EA-41F3-B298-A1C7E3EFEA33}">
      <dgm:prSet/>
      <dgm:spPr/>
      <dgm:t>
        <a:bodyPr/>
        <a:lstStyle/>
        <a:p>
          <a:endParaRPr lang="en-IN"/>
        </a:p>
      </dgm:t>
    </dgm:pt>
    <dgm:pt modelId="{5479901C-E92B-488C-A64C-0D1E1E1FAD1D}">
      <dgm:prSet/>
      <dgm:spPr/>
      <dgm:t>
        <a:bodyPr/>
        <a:lstStyle/>
        <a:p>
          <a:r>
            <a:rPr lang="en-GB"/>
            <a:t>PySpark allows parallel processing of data</a:t>
          </a:r>
          <a:endParaRPr lang="en-IN"/>
        </a:p>
      </dgm:t>
    </dgm:pt>
    <dgm:pt modelId="{F29FA01F-7F70-43F6-820C-EF4BE950E50F}" type="parTrans" cxnId="{946A5604-4476-4935-8F92-518B962EBCFC}">
      <dgm:prSet/>
      <dgm:spPr/>
      <dgm:t>
        <a:bodyPr/>
        <a:lstStyle/>
        <a:p>
          <a:endParaRPr lang="en-IN"/>
        </a:p>
      </dgm:t>
    </dgm:pt>
    <dgm:pt modelId="{5DF10082-BA0B-4786-9D0D-C5515E5A8275}" type="sibTrans" cxnId="{946A5604-4476-4935-8F92-518B962EBCFC}">
      <dgm:prSet/>
      <dgm:spPr/>
      <dgm:t>
        <a:bodyPr/>
        <a:lstStyle/>
        <a:p>
          <a:endParaRPr lang="en-IN"/>
        </a:p>
      </dgm:t>
    </dgm:pt>
    <dgm:pt modelId="{8BF71D78-D3BE-47E1-A86C-558314C3EF6D}">
      <dgm:prSet/>
      <dgm:spPr/>
      <dgm:t>
        <a:bodyPr/>
        <a:lstStyle/>
        <a:p>
          <a:r>
            <a:rPr lang="en-GB" dirty="0"/>
            <a:t>Spark DataFrame can read and write data from a wide range of data sources, including Hadoop Distributed File System (HDFS), Apache Cassandra, Apache HBase, Amazon S3, and more</a:t>
          </a:r>
          <a:endParaRPr lang="en-IN" dirty="0"/>
        </a:p>
      </dgm:t>
    </dgm:pt>
    <dgm:pt modelId="{93EC3851-CEE9-4EFF-B51B-6A7A7B805F70}" type="parTrans" cxnId="{9BB9F5D6-DC57-4510-8523-D2CF405C5F12}">
      <dgm:prSet/>
      <dgm:spPr/>
      <dgm:t>
        <a:bodyPr/>
        <a:lstStyle/>
        <a:p>
          <a:endParaRPr lang="en-IN"/>
        </a:p>
      </dgm:t>
    </dgm:pt>
    <dgm:pt modelId="{EFB947E5-9AF7-4078-AF32-89AEF78CBA07}" type="sibTrans" cxnId="{9BB9F5D6-DC57-4510-8523-D2CF405C5F12}">
      <dgm:prSet/>
      <dgm:spPr/>
      <dgm:t>
        <a:bodyPr/>
        <a:lstStyle/>
        <a:p>
          <a:endParaRPr lang="en-IN"/>
        </a:p>
      </dgm:t>
    </dgm:pt>
    <dgm:pt modelId="{93184114-FBA6-40FA-AD43-A96908BA8502}">
      <dgm:prSet/>
      <dgm:spPr/>
      <dgm:t>
        <a:bodyPr/>
        <a:lstStyle/>
        <a:p>
          <a:r>
            <a:rPr lang="en-GB" dirty="0"/>
            <a:t>PySpark DataFrame uses lazy evaluation. This can improve performance by minimizing the amount of data transferred Between node in a distributed system.</a:t>
          </a:r>
          <a:endParaRPr lang="en-IN" dirty="0"/>
        </a:p>
      </dgm:t>
    </dgm:pt>
    <dgm:pt modelId="{300CD1E2-9ED2-44E7-B81A-49A9AD46225A}" type="parTrans" cxnId="{F033308F-BFAE-45EC-8592-104691095E0E}">
      <dgm:prSet/>
      <dgm:spPr/>
      <dgm:t>
        <a:bodyPr/>
        <a:lstStyle/>
        <a:p>
          <a:endParaRPr lang="en-IN"/>
        </a:p>
      </dgm:t>
    </dgm:pt>
    <dgm:pt modelId="{293D7E65-2C53-4747-A26A-029588798242}" type="sibTrans" cxnId="{F033308F-BFAE-45EC-8592-104691095E0E}">
      <dgm:prSet/>
      <dgm:spPr/>
      <dgm:t>
        <a:bodyPr/>
        <a:lstStyle/>
        <a:p>
          <a:endParaRPr lang="en-IN"/>
        </a:p>
      </dgm:t>
    </dgm:pt>
    <dgm:pt modelId="{6BF5AEE3-BEBA-4ACE-98A2-C703C158CBDE}">
      <dgm:prSet/>
      <dgm:spPr/>
      <dgm:t>
        <a:bodyPr/>
        <a:lstStyle/>
        <a:p>
          <a:r>
            <a:rPr lang="en-GB" dirty="0"/>
            <a:t>Pandas</a:t>
          </a:r>
          <a:endParaRPr lang="en-IN" dirty="0"/>
        </a:p>
      </dgm:t>
    </dgm:pt>
    <dgm:pt modelId="{1EDF9AD7-BD52-4D6C-9F32-F4929DC4B217}" type="parTrans" cxnId="{009A12DD-93CA-42E7-B9D6-39EA536EF617}">
      <dgm:prSet/>
      <dgm:spPr/>
      <dgm:t>
        <a:bodyPr/>
        <a:lstStyle/>
        <a:p>
          <a:endParaRPr lang="en-IN"/>
        </a:p>
      </dgm:t>
    </dgm:pt>
    <dgm:pt modelId="{95B33AD6-0458-4D4E-B989-D68BD8256CCF}" type="sibTrans" cxnId="{009A12DD-93CA-42E7-B9D6-39EA536EF617}">
      <dgm:prSet/>
      <dgm:spPr/>
      <dgm:t>
        <a:bodyPr/>
        <a:lstStyle/>
        <a:p>
          <a:endParaRPr lang="en-IN"/>
        </a:p>
      </dgm:t>
    </dgm:pt>
    <dgm:pt modelId="{1BB843F9-B564-4B47-BF75-5DF416AE3376}">
      <dgm:prSet/>
      <dgm:spPr/>
      <dgm:t>
        <a:bodyPr/>
        <a:lstStyle/>
        <a:p>
          <a:r>
            <a:rPr lang="en-GB" dirty="0"/>
            <a:t>pandas is written in Python, mutable in nature</a:t>
          </a:r>
          <a:endParaRPr lang="en-IN" dirty="0"/>
        </a:p>
      </dgm:t>
    </dgm:pt>
    <dgm:pt modelId="{DE067F64-E92B-4C73-9068-F5D0D6B632F2}" type="parTrans" cxnId="{E54D032F-F2F4-4B10-A760-295227556EE5}">
      <dgm:prSet/>
      <dgm:spPr/>
      <dgm:t>
        <a:bodyPr/>
        <a:lstStyle/>
        <a:p>
          <a:endParaRPr lang="en-IN"/>
        </a:p>
      </dgm:t>
    </dgm:pt>
    <dgm:pt modelId="{F353EED1-6498-4663-BBF8-107441BF0598}" type="sibTrans" cxnId="{E54D032F-F2F4-4B10-A760-295227556EE5}">
      <dgm:prSet/>
      <dgm:spPr/>
      <dgm:t>
        <a:bodyPr/>
        <a:lstStyle/>
        <a:p>
          <a:endParaRPr lang="en-IN"/>
        </a:p>
      </dgm:t>
    </dgm:pt>
    <dgm:pt modelId="{B3F86734-F0E9-4905-93F0-E386EEA488CF}">
      <dgm:prSet/>
      <dgm:spPr/>
      <dgm:t>
        <a:bodyPr/>
        <a:lstStyle/>
        <a:p>
          <a:r>
            <a:rPr lang="en-GB" dirty="0"/>
            <a:t>pandas is a library for working with smaller, tabular or series datasets on a single node processing.</a:t>
          </a:r>
          <a:endParaRPr lang="en-IN" dirty="0"/>
        </a:p>
      </dgm:t>
    </dgm:pt>
    <dgm:pt modelId="{1E901E66-D361-45D7-A3D4-ADF6B507A9BF}" type="parTrans" cxnId="{B5A0679A-4A85-4909-BFE8-1B15ED6605DF}">
      <dgm:prSet/>
      <dgm:spPr/>
      <dgm:t>
        <a:bodyPr/>
        <a:lstStyle/>
        <a:p>
          <a:endParaRPr lang="en-IN"/>
        </a:p>
      </dgm:t>
    </dgm:pt>
    <dgm:pt modelId="{A5E7F1D7-7D97-4C57-8431-CF23DA3FB34A}" type="sibTrans" cxnId="{B5A0679A-4A85-4909-BFE8-1B15ED6605DF}">
      <dgm:prSet/>
      <dgm:spPr/>
      <dgm:t>
        <a:bodyPr/>
        <a:lstStyle/>
        <a:p>
          <a:endParaRPr lang="en-IN"/>
        </a:p>
      </dgm:t>
    </dgm:pt>
    <dgm:pt modelId="{021E98B2-7A8A-4FF3-AD24-1075117FD991}">
      <dgm:prSet/>
      <dgm:spPr/>
      <dgm:t>
        <a:bodyPr/>
        <a:lstStyle/>
        <a:p>
          <a:r>
            <a:rPr lang="en-GB" dirty="0"/>
            <a:t>Pandas does not support parallel processing</a:t>
          </a:r>
          <a:endParaRPr lang="en-IN" dirty="0"/>
        </a:p>
      </dgm:t>
    </dgm:pt>
    <dgm:pt modelId="{DC9A80E4-7725-4278-90E0-2AB5AF94DF78}" type="parTrans" cxnId="{2AFD4530-9A07-4945-8449-7D40E5FDFD19}">
      <dgm:prSet/>
      <dgm:spPr/>
      <dgm:t>
        <a:bodyPr/>
        <a:lstStyle/>
        <a:p>
          <a:endParaRPr lang="en-IN"/>
        </a:p>
      </dgm:t>
    </dgm:pt>
    <dgm:pt modelId="{495E0346-F0B5-4A82-87E7-92FB915E8415}" type="sibTrans" cxnId="{2AFD4530-9A07-4945-8449-7D40E5FDFD19}">
      <dgm:prSet/>
      <dgm:spPr/>
      <dgm:t>
        <a:bodyPr/>
        <a:lstStyle/>
        <a:p>
          <a:endParaRPr lang="en-IN"/>
        </a:p>
      </dgm:t>
    </dgm:pt>
    <dgm:pt modelId="{E1DE3FBE-847D-4C33-9D2B-45CAD4EAE562}">
      <dgm:prSet/>
      <dgm:spPr/>
      <dgm:t>
        <a:bodyPr/>
        <a:lstStyle/>
        <a:p>
          <a:r>
            <a:rPr lang="en-GB" dirty="0"/>
            <a:t>pandas is limited to reading data from local file systems.</a:t>
          </a:r>
          <a:endParaRPr lang="en-IN" dirty="0"/>
        </a:p>
      </dgm:t>
    </dgm:pt>
    <dgm:pt modelId="{15F5C8A1-D6DC-426C-AB31-0BB6CE480BCD}" type="parTrans" cxnId="{2F3DDA0E-9A42-4295-8237-69FCC5B5E832}">
      <dgm:prSet/>
      <dgm:spPr/>
      <dgm:t>
        <a:bodyPr/>
        <a:lstStyle/>
        <a:p>
          <a:endParaRPr lang="en-IN"/>
        </a:p>
      </dgm:t>
    </dgm:pt>
    <dgm:pt modelId="{29219095-0293-4F94-AE00-679ED9B94225}" type="sibTrans" cxnId="{2F3DDA0E-9A42-4295-8237-69FCC5B5E832}">
      <dgm:prSet/>
      <dgm:spPr/>
      <dgm:t>
        <a:bodyPr/>
        <a:lstStyle/>
        <a:p>
          <a:endParaRPr lang="en-IN"/>
        </a:p>
      </dgm:t>
    </dgm:pt>
    <dgm:pt modelId="{F78CD60B-E931-4A46-ACE2-7B3412E4F899}">
      <dgm:prSet/>
      <dgm:spPr/>
      <dgm:t>
        <a:bodyPr/>
        <a:lstStyle/>
        <a:p>
          <a:r>
            <a:rPr lang="en-GB" dirty="0"/>
            <a:t>Pandas DataFrame, on the other hand, eagerly evaluates all operations on data</a:t>
          </a:r>
          <a:endParaRPr lang="en-IN" dirty="0"/>
        </a:p>
      </dgm:t>
    </dgm:pt>
    <dgm:pt modelId="{5ADFB7D7-CCD0-4D4A-A83F-2DB82431883E}" type="parTrans" cxnId="{C6A05435-9BDE-426F-AEC5-46D8E1C164ED}">
      <dgm:prSet/>
      <dgm:spPr/>
      <dgm:t>
        <a:bodyPr/>
        <a:lstStyle/>
        <a:p>
          <a:endParaRPr lang="en-IN"/>
        </a:p>
      </dgm:t>
    </dgm:pt>
    <dgm:pt modelId="{C81CE333-5A69-43B3-8CBC-529B911AF49F}" type="sibTrans" cxnId="{C6A05435-9BDE-426F-AEC5-46D8E1C164ED}">
      <dgm:prSet/>
      <dgm:spPr/>
      <dgm:t>
        <a:bodyPr/>
        <a:lstStyle/>
        <a:p>
          <a:endParaRPr lang="en-IN"/>
        </a:p>
      </dgm:t>
    </dgm:pt>
    <dgm:pt modelId="{DCD5C146-436F-448B-9E74-13FAEEA59464}" type="pres">
      <dgm:prSet presAssocID="{704B81B1-8C62-407C-894A-1436C5D12B1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EDA2B2-5EEA-4871-B2BF-4090050B40BC}" type="pres">
      <dgm:prSet presAssocID="{53442134-6A28-4761-B369-D4FB99D49A95}" presName="root" presStyleCnt="0"/>
      <dgm:spPr/>
    </dgm:pt>
    <dgm:pt modelId="{81A0878A-B65D-4AE0-B05F-B06C3757F9B1}" type="pres">
      <dgm:prSet presAssocID="{53442134-6A28-4761-B369-D4FB99D49A95}" presName="rootComposite" presStyleCnt="0"/>
      <dgm:spPr/>
    </dgm:pt>
    <dgm:pt modelId="{BE799ECD-AE8D-4F8E-8289-853A4D738F96}" type="pres">
      <dgm:prSet presAssocID="{53442134-6A28-4761-B369-D4FB99D49A95}" presName="rootText" presStyleLbl="node1" presStyleIdx="0" presStyleCnt="2"/>
      <dgm:spPr/>
    </dgm:pt>
    <dgm:pt modelId="{9082CCBA-CE31-4B5D-B81F-B78274B78022}" type="pres">
      <dgm:prSet presAssocID="{53442134-6A28-4761-B369-D4FB99D49A95}" presName="rootConnector" presStyleLbl="node1" presStyleIdx="0" presStyleCnt="2"/>
      <dgm:spPr/>
    </dgm:pt>
    <dgm:pt modelId="{96763814-119E-46F5-AE4D-49F22953ECF6}" type="pres">
      <dgm:prSet presAssocID="{53442134-6A28-4761-B369-D4FB99D49A95}" presName="childShape" presStyleCnt="0"/>
      <dgm:spPr/>
    </dgm:pt>
    <dgm:pt modelId="{E0E7369A-3A39-4FA9-8E53-9DA1A81C7F7F}" type="pres">
      <dgm:prSet presAssocID="{6ACB8377-2C25-44D7-A9B1-EE7F5DA7885D}" presName="Name13" presStyleLbl="parChTrans1D2" presStyleIdx="0" presStyleCnt="10"/>
      <dgm:spPr/>
    </dgm:pt>
    <dgm:pt modelId="{8FD06ADE-6A7D-4F05-9686-8903CE7E3320}" type="pres">
      <dgm:prSet presAssocID="{EFDA0E85-E72E-454C-8528-5BD3B61D36A5}" presName="childText" presStyleLbl="bgAcc1" presStyleIdx="0" presStyleCnt="10">
        <dgm:presLayoutVars>
          <dgm:bulletEnabled val="1"/>
        </dgm:presLayoutVars>
      </dgm:prSet>
      <dgm:spPr/>
    </dgm:pt>
    <dgm:pt modelId="{570636AC-B015-4C74-A2CB-F06E4B5419C3}" type="pres">
      <dgm:prSet presAssocID="{70A81AFE-A9E6-4D02-B8D8-60FE4D42541D}" presName="Name13" presStyleLbl="parChTrans1D2" presStyleIdx="1" presStyleCnt="10"/>
      <dgm:spPr/>
    </dgm:pt>
    <dgm:pt modelId="{A4376E7C-B941-4AD7-AA9D-CD9F98901DCF}" type="pres">
      <dgm:prSet presAssocID="{F0453F97-976F-449A-A887-FC096859E55F}" presName="childText" presStyleLbl="bgAcc1" presStyleIdx="1" presStyleCnt="10">
        <dgm:presLayoutVars>
          <dgm:bulletEnabled val="1"/>
        </dgm:presLayoutVars>
      </dgm:prSet>
      <dgm:spPr/>
    </dgm:pt>
    <dgm:pt modelId="{023FFCD2-F72A-4281-A72F-220B596659CE}" type="pres">
      <dgm:prSet presAssocID="{F29FA01F-7F70-43F6-820C-EF4BE950E50F}" presName="Name13" presStyleLbl="parChTrans1D2" presStyleIdx="2" presStyleCnt="10"/>
      <dgm:spPr/>
    </dgm:pt>
    <dgm:pt modelId="{672BC404-52D3-4ED3-A9BF-FD141E7CAF4E}" type="pres">
      <dgm:prSet presAssocID="{5479901C-E92B-488C-A64C-0D1E1E1FAD1D}" presName="childText" presStyleLbl="bgAcc1" presStyleIdx="2" presStyleCnt="10">
        <dgm:presLayoutVars>
          <dgm:bulletEnabled val="1"/>
        </dgm:presLayoutVars>
      </dgm:prSet>
      <dgm:spPr/>
    </dgm:pt>
    <dgm:pt modelId="{57C99F22-5B6C-45A2-A2C3-954CEEFA25AC}" type="pres">
      <dgm:prSet presAssocID="{93EC3851-CEE9-4EFF-B51B-6A7A7B805F70}" presName="Name13" presStyleLbl="parChTrans1D2" presStyleIdx="3" presStyleCnt="10"/>
      <dgm:spPr/>
    </dgm:pt>
    <dgm:pt modelId="{8BC8C624-1E45-4C50-89A7-9A0D407954D8}" type="pres">
      <dgm:prSet presAssocID="{8BF71D78-D3BE-47E1-A86C-558314C3EF6D}" presName="childText" presStyleLbl="bgAcc1" presStyleIdx="3" presStyleCnt="10">
        <dgm:presLayoutVars>
          <dgm:bulletEnabled val="1"/>
        </dgm:presLayoutVars>
      </dgm:prSet>
      <dgm:spPr/>
    </dgm:pt>
    <dgm:pt modelId="{9D997514-E048-41E0-9D9F-B1DADBFE830B}" type="pres">
      <dgm:prSet presAssocID="{300CD1E2-9ED2-44E7-B81A-49A9AD46225A}" presName="Name13" presStyleLbl="parChTrans1D2" presStyleIdx="4" presStyleCnt="10"/>
      <dgm:spPr/>
    </dgm:pt>
    <dgm:pt modelId="{00E6B21F-5DB1-4FB4-8C80-3767409A6658}" type="pres">
      <dgm:prSet presAssocID="{93184114-FBA6-40FA-AD43-A96908BA8502}" presName="childText" presStyleLbl="bgAcc1" presStyleIdx="4" presStyleCnt="10">
        <dgm:presLayoutVars>
          <dgm:bulletEnabled val="1"/>
        </dgm:presLayoutVars>
      </dgm:prSet>
      <dgm:spPr/>
    </dgm:pt>
    <dgm:pt modelId="{9CEDDF5F-87E8-44F9-A3D8-E597E52C4FF2}" type="pres">
      <dgm:prSet presAssocID="{6BF5AEE3-BEBA-4ACE-98A2-C703C158CBDE}" presName="root" presStyleCnt="0"/>
      <dgm:spPr/>
    </dgm:pt>
    <dgm:pt modelId="{FA11F66E-570E-4EFD-8171-F8BBBB04E2C4}" type="pres">
      <dgm:prSet presAssocID="{6BF5AEE3-BEBA-4ACE-98A2-C703C158CBDE}" presName="rootComposite" presStyleCnt="0"/>
      <dgm:spPr/>
    </dgm:pt>
    <dgm:pt modelId="{5BD4715F-0F34-4540-8A29-A3141E3F83D2}" type="pres">
      <dgm:prSet presAssocID="{6BF5AEE3-BEBA-4ACE-98A2-C703C158CBDE}" presName="rootText" presStyleLbl="node1" presStyleIdx="1" presStyleCnt="2"/>
      <dgm:spPr/>
    </dgm:pt>
    <dgm:pt modelId="{DEC5769C-3547-4E0C-ABD1-909AB66FDAFA}" type="pres">
      <dgm:prSet presAssocID="{6BF5AEE3-BEBA-4ACE-98A2-C703C158CBDE}" presName="rootConnector" presStyleLbl="node1" presStyleIdx="1" presStyleCnt="2"/>
      <dgm:spPr/>
    </dgm:pt>
    <dgm:pt modelId="{C125DB0C-10FE-4E7F-8061-115C52F3417D}" type="pres">
      <dgm:prSet presAssocID="{6BF5AEE3-BEBA-4ACE-98A2-C703C158CBDE}" presName="childShape" presStyleCnt="0"/>
      <dgm:spPr/>
    </dgm:pt>
    <dgm:pt modelId="{0C9A7849-3F55-450C-9CF0-C78F653D5785}" type="pres">
      <dgm:prSet presAssocID="{DE067F64-E92B-4C73-9068-F5D0D6B632F2}" presName="Name13" presStyleLbl="parChTrans1D2" presStyleIdx="5" presStyleCnt="10"/>
      <dgm:spPr/>
    </dgm:pt>
    <dgm:pt modelId="{98CF9EC1-DAC4-4404-878A-AEA1533B1E3D}" type="pres">
      <dgm:prSet presAssocID="{1BB843F9-B564-4B47-BF75-5DF416AE3376}" presName="childText" presStyleLbl="bgAcc1" presStyleIdx="5" presStyleCnt="10">
        <dgm:presLayoutVars>
          <dgm:bulletEnabled val="1"/>
        </dgm:presLayoutVars>
      </dgm:prSet>
      <dgm:spPr/>
    </dgm:pt>
    <dgm:pt modelId="{4BD45678-90D5-48CC-8253-3CC12CC83123}" type="pres">
      <dgm:prSet presAssocID="{1E901E66-D361-45D7-A3D4-ADF6B507A9BF}" presName="Name13" presStyleLbl="parChTrans1D2" presStyleIdx="6" presStyleCnt="10"/>
      <dgm:spPr/>
    </dgm:pt>
    <dgm:pt modelId="{9EF56904-C09F-4795-83E6-F73A2404D2FC}" type="pres">
      <dgm:prSet presAssocID="{B3F86734-F0E9-4905-93F0-E386EEA488CF}" presName="childText" presStyleLbl="bgAcc1" presStyleIdx="6" presStyleCnt="10">
        <dgm:presLayoutVars>
          <dgm:bulletEnabled val="1"/>
        </dgm:presLayoutVars>
      </dgm:prSet>
      <dgm:spPr/>
    </dgm:pt>
    <dgm:pt modelId="{810CD8D5-95CC-47A5-B24C-9F77532975AA}" type="pres">
      <dgm:prSet presAssocID="{DC9A80E4-7725-4278-90E0-2AB5AF94DF78}" presName="Name13" presStyleLbl="parChTrans1D2" presStyleIdx="7" presStyleCnt="10"/>
      <dgm:spPr/>
    </dgm:pt>
    <dgm:pt modelId="{1AAE8347-8ABA-4567-9458-53C9BF1EA6AF}" type="pres">
      <dgm:prSet presAssocID="{021E98B2-7A8A-4FF3-AD24-1075117FD991}" presName="childText" presStyleLbl="bgAcc1" presStyleIdx="7" presStyleCnt="10">
        <dgm:presLayoutVars>
          <dgm:bulletEnabled val="1"/>
        </dgm:presLayoutVars>
      </dgm:prSet>
      <dgm:spPr/>
    </dgm:pt>
    <dgm:pt modelId="{19E92A37-FA03-484C-AE0B-9833823CCB10}" type="pres">
      <dgm:prSet presAssocID="{15F5C8A1-D6DC-426C-AB31-0BB6CE480BCD}" presName="Name13" presStyleLbl="parChTrans1D2" presStyleIdx="8" presStyleCnt="10"/>
      <dgm:spPr/>
    </dgm:pt>
    <dgm:pt modelId="{F0D7EE68-F739-40C3-925B-B204015BEAA1}" type="pres">
      <dgm:prSet presAssocID="{E1DE3FBE-847D-4C33-9D2B-45CAD4EAE562}" presName="childText" presStyleLbl="bgAcc1" presStyleIdx="8" presStyleCnt="10">
        <dgm:presLayoutVars>
          <dgm:bulletEnabled val="1"/>
        </dgm:presLayoutVars>
      </dgm:prSet>
      <dgm:spPr/>
    </dgm:pt>
    <dgm:pt modelId="{E953BAC5-4C2D-418C-AE2F-EC0A2C9E10E5}" type="pres">
      <dgm:prSet presAssocID="{5ADFB7D7-CCD0-4D4A-A83F-2DB82431883E}" presName="Name13" presStyleLbl="parChTrans1D2" presStyleIdx="9" presStyleCnt="10"/>
      <dgm:spPr/>
    </dgm:pt>
    <dgm:pt modelId="{A6D72063-6B68-4C73-91DA-DA09EA73A610}" type="pres">
      <dgm:prSet presAssocID="{F78CD60B-E931-4A46-ACE2-7B3412E4F899}" presName="childText" presStyleLbl="bgAcc1" presStyleIdx="9" presStyleCnt="10">
        <dgm:presLayoutVars>
          <dgm:bulletEnabled val="1"/>
        </dgm:presLayoutVars>
      </dgm:prSet>
      <dgm:spPr/>
    </dgm:pt>
  </dgm:ptLst>
  <dgm:cxnLst>
    <dgm:cxn modelId="{946A5604-4476-4935-8F92-518B962EBCFC}" srcId="{53442134-6A28-4761-B369-D4FB99D49A95}" destId="{5479901C-E92B-488C-A64C-0D1E1E1FAD1D}" srcOrd="2" destOrd="0" parTransId="{F29FA01F-7F70-43F6-820C-EF4BE950E50F}" sibTransId="{5DF10082-BA0B-4786-9D0D-C5515E5A8275}"/>
    <dgm:cxn modelId="{8D48150E-182E-4FDE-B90C-DDB252E8147F}" type="presOf" srcId="{F78CD60B-E931-4A46-ACE2-7B3412E4F899}" destId="{A6D72063-6B68-4C73-91DA-DA09EA73A610}" srcOrd="0" destOrd="0" presId="urn:microsoft.com/office/officeart/2005/8/layout/hierarchy3"/>
    <dgm:cxn modelId="{2F3DDA0E-9A42-4295-8237-69FCC5B5E832}" srcId="{6BF5AEE3-BEBA-4ACE-98A2-C703C158CBDE}" destId="{E1DE3FBE-847D-4C33-9D2B-45CAD4EAE562}" srcOrd="3" destOrd="0" parTransId="{15F5C8A1-D6DC-426C-AB31-0BB6CE480BCD}" sibTransId="{29219095-0293-4F94-AE00-679ED9B94225}"/>
    <dgm:cxn modelId="{4F4CAA1D-3847-4AEA-9771-7A6976EB346F}" type="presOf" srcId="{6ACB8377-2C25-44D7-A9B1-EE7F5DA7885D}" destId="{E0E7369A-3A39-4FA9-8E53-9DA1A81C7F7F}" srcOrd="0" destOrd="0" presId="urn:microsoft.com/office/officeart/2005/8/layout/hierarchy3"/>
    <dgm:cxn modelId="{E54D032F-F2F4-4B10-A760-295227556EE5}" srcId="{6BF5AEE3-BEBA-4ACE-98A2-C703C158CBDE}" destId="{1BB843F9-B564-4B47-BF75-5DF416AE3376}" srcOrd="0" destOrd="0" parTransId="{DE067F64-E92B-4C73-9068-F5D0D6B632F2}" sibTransId="{F353EED1-6498-4663-BBF8-107441BF0598}"/>
    <dgm:cxn modelId="{2AFD4530-9A07-4945-8449-7D40E5FDFD19}" srcId="{6BF5AEE3-BEBA-4ACE-98A2-C703C158CBDE}" destId="{021E98B2-7A8A-4FF3-AD24-1075117FD991}" srcOrd="2" destOrd="0" parTransId="{DC9A80E4-7725-4278-90E0-2AB5AF94DF78}" sibTransId="{495E0346-F0B5-4A82-87E7-92FB915E8415}"/>
    <dgm:cxn modelId="{464EA230-6F37-4E60-A51F-304F1499A392}" type="presOf" srcId="{70A81AFE-A9E6-4D02-B8D8-60FE4D42541D}" destId="{570636AC-B015-4C74-A2CB-F06E4B5419C3}" srcOrd="0" destOrd="0" presId="urn:microsoft.com/office/officeart/2005/8/layout/hierarchy3"/>
    <dgm:cxn modelId="{C6A05435-9BDE-426F-AEC5-46D8E1C164ED}" srcId="{6BF5AEE3-BEBA-4ACE-98A2-C703C158CBDE}" destId="{F78CD60B-E931-4A46-ACE2-7B3412E4F899}" srcOrd="4" destOrd="0" parTransId="{5ADFB7D7-CCD0-4D4A-A83F-2DB82431883E}" sibTransId="{C81CE333-5A69-43B3-8CBC-529B911AF49F}"/>
    <dgm:cxn modelId="{EFECB139-5F5D-4F15-A295-CA113B1309A0}" type="presOf" srcId="{704B81B1-8C62-407C-894A-1436C5D12B17}" destId="{DCD5C146-436F-448B-9E74-13FAEEA59464}" srcOrd="0" destOrd="0" presId="urn:microsoft.com/office/officeart/2005/8/layout/hierarchy3"/>
    <dgm:cxn modelId="{C9E0513B-C646-4F26-AC8D-4ED396030D9F}" type="presOf" srcId="{5479901C-E92B-488C-A64C-0D1E1E1FAD1D}" destId="{672BC404-52D3-4ED3-A9BF-FD141E7CAF4E}" srcOrd="0" destOrd="0" presId="urn:microsoft.com/office/officeart/2005/8/layout/hierarchy3"/>
    <dgm:cxn modelId="{76F83E64-E6DE-4F97-9F95-85F247FD2DF0}" type="presOf" srcId="{1E901E66-D361-45D7-A3D4-ADF6B507A9BF}" destId="{4BD45678-90D5-48CC-8253-3CC12CC83123}" srcOrd="0" destOrd="0" presId="urn:microsoft.com/office/officeart/2005/8/layout/hierarchy3"/>
    <dgm:cxn modelId="{C785B344-2025-4A9E-9F1F-E77573A70ABF}" type="presOf" srcId="{DC9A80E4-7725-4278-90E0-2AB5AF94DF78}" destId="{810CD8D5-95CC-47A5-B24C-9F77532975AA}" srcOrd="0" destOrd="0" presId="urn:microsoft.com/office/officeart/2005/8/layout/hierarchy3"/>
    <dgm:cxn modelId="{E646C26A-C347-4E4E-BFCE-F9B71AB0A098}" type="presOf" srcId="{93EC3851-CEE9-4EFF-B51B-6A7A7B805F70}" destId="{57C99F22-5B6C-45A2-A2C3-954CEEFA25AC}" srcOrd="0" destOrd="0" presId="urn:microsoft.com/office/officeart/2005/8/layout/hierarchy3"/>
    <dgm:cxn modelId="{6662214E-2B58-4431-BA95-742357F41E8A}" type="presOf" srcId="{E1DE3FBE-847D-4C33-9D2B-45CAD4EAE562}" destId="{F0D7EE68-F739-40C3-925B-B204015BEAA1}" srcOrd="0" destOrd="0" presId="urn:microsoft.com/office/officeart/2005/8/layout/hierarchy3"/>
    <dgm:cxn modelId="{EA18B870-02B8-422D-A82D-93849D3A1D63}" type="presOf" srcId="{021E98B2-7A8A-4FF3-AD24-1075117FD991}" destId="{1AAE8347-8ABA-4567-9458-53C9BF1EA6AF}" srcOrd="0" destOrd="0" presId="urn:microsoft.com/office/officeart/2005/8/layout/hierarchy3"/>
    <dgm:cxn modelId="{61FCEC52-EEAC-4879-94EA-B68F914CE48D}" type="presOf" srcId="{F0453F97-976F-449A-A887-FC096859E55F}" destId="{A4376E7C-B941-4AD7-AA9D-CD9F98901DCF}" srcOrd="0" destOrd="0" presId="urn:microsoft.com/office/officeart/2005/8/layout/hierarchy3"/>
    <dgm:cxn modelId="{0C8CD359-9E7A-4A6B-882D-3DF90002F01D}" type="presOf" srcId="{53442134-6A28-4761-B369-D4FB99D49A95}" destId="{9082CCBA-CE31-4B5D-B81F-B78274B78022}" srcOrd="1" destOrd="0" presId="urn:microsoft.com/office/officeart/2005/8/layout/hierarchy3"/>
    <dgm:cxn modelId="{31D5818A-3796-495E-9963-822EF8719B47}" type="presOf" srcId="{93184114-FBA6-40FA-AD43-A96908BA8502}" destId="{00E6B21F-5DB1-4FB4-8C80-3767409A6658}" srcOrd="0" destOrd="0" presId="urn:microsoft.com/office/officeart/2005/8/layout/hierarchy3"/>
    <dgm:cxn modelId="{F033308F-BFAE-45EC-8592-104691095E0E}" srcId="{53442134-6A28-4761-B369-D4FB99D49A95}" destId="{93184114-FBA6-40FA-AD43-A96908BA8502}" srcOrd="4" destOrd="0" parTransId="{300CD1E2-9ED2-44E7-B81A-49A9AD46225A}" sibTransId="{293D7E65-2C53-4747-A26A-029588798242}"/>
    <dgm:cxn modelId="{B5A0679A-4A85-4909-BFE8-1B15ED6605DF}" srcId="{6BF5AEE3-BEBA-4ACE-98A2-C703C158CBDE}" destId="{B3F86734-F0E9-4905-93F0-E386EEA488CF}" srcOrd="1" destOrd="0" parTransId="{1E901E66-D361-45D7-A3D4-ADF6B507A9BF}" sibTransId="{A5E7F1D7-7D97-4C57-8431-CF23DA3FB34A}"/>
    <dgm:cxn modelId="{438F659E-FE11-4966-A773-F573388C0C70}" type="presOf" srcId="{1BB843F9-B564-4B47-BF75-5DF416AE3376}" destId="{98CF9EC1-DAC4-4404-878A-AEA1533B1E3D}" srcOrd="0" destOrd="0" presId="urn:microsoft.com/office/officeart/2005/8/layout/hierarchy3"/>
    <dgm:cxn modelId="{277880A0-F368-4255-B236-920E9E1B28E8}" type="presOf" srcId="{6BF5AEE3-BEBA-4ACE-98A2-C703C158CBDE}" destId="{5BD4715F-0F34-4540-8A29-A3141E3F83D2}" srcOrd="0" destOrd="0" presId="urn:microsoft.com/office/officeart/2005/8/layout/hierarchy3"/>
    <dgm:cxn modelId="{C5CF8EA0-172F-428D-B48F-9BE3017887DD}" type="presOf" srcId="{300CD1E2-9ED2-44E7-B81A-49A9AD46225A}" destId="{9D997514-E048-41E0-9D9F-B1DADBFE830B}" srcOrd="0" destOrd="0" presId="urn:microsoft.com/office/officeart/2005/8/layout/hierarchy3"/>
    <dgm:cxn modelId="{5B3DEFAC-FE02-4BA7-940C-D3103D7B57ED}" type="presOf" srcId="{DE067F64-E92B-4C73-9068-F5D0D6B632F2}" destId="{0C9A7849-3F55-450C-9CF0-C78F653D5785}" srcOrd="0" destOrd="0" presId="urn:microsoft.com/office/officeart/2005/8/layout/hierarchy3"/>
    <dgm:cxn modelId="{038813B0-1C2B-4F1A-9A7D-1A347F502F9A}" type="presOf" srcId="{F29FA01F-7F70-43F6-820C-EF4BE950E50F}" destId="{023FFCD2-F72A-4281-A72F-220B596659CE}" srcOrd="0" destOrd="0" presId="urn:microsoft.com/office/officeart/2005/8/layout/hierarchy3"/>
    <dgm:cxn modelId="{717B23B7-F9FB-47BC-AEAA-AD0DD968EED4}" type="presOf" srcId="{5ADFB7D7-CCD0-4D4A-A83F-2DB82431883E}" destId="{E953BAC5-4C2D-418C-AE2F-EC0A2C9E10E5}" srcOrd="0" destOrd="0" presId="urn:microsoft.com/office/officeart/2005/8/layout/hierarchy3"/>
    <dgm:cxn modelId="{A1E3A8C9-2F1A-4383-8D43-8B93BC61F36E}" srcId="{704B81B1-8C62-407C-894A-1436C5D12B17}" destId="{53442134-6A28-4761-B369-D4FB99D49A95}" srcOrd="0" destOrd="0" parTransId="{BFEF8D4B-875E-4CAC-9405-E60BA0B386C8}" sibTransId="{5912D539-EA8E-4573-8E90-27324AB9C025}"/>
    <dgm:cxn modelId="{8D73FDCA-79BC-4A3D-AFC8-D919EEEC27BB}" type="presOf" srcId="{53442134-6A28-4761-B369-D4FB99D49A95}" destId="{BE799ECD-AE8D-4F8E-8289-853A4D738F96}" srcOrd="0" destOrd="0" presId="urn:microsoft.com/office/officeart/2005/8/layout/hierarchy3"/>
    <dgm:cxn modelId="{3C7D58D1-3B2B-482A-AEAB-4B1CA94152FF}" type="presOf" srcId="{EFDA0E85-E72E-454C-8528-5BD3B61D36A5}" destId="{8FD06ADE-6A7D-4F05-9686-8903CE7E3320}" srcOrd="0" destOrd="0" presId="urn:microsoft.com/office/officeart/2005/8/layout/hierarchy3"/>
    <dgm:cxn modelId="{9BB9F5D6-DC57-4510-8523-D2CF405C5F12}" srcId="{53442134-6A28-4761-B369-D4FB99D49A95}" destId="{8BF71D78-D3BE-47E1-A86C-558314C3EF6D}" srcOrd="3" destOrd="0" parTransId="{93EC3851-CEE9-4EFF-B51B-6A7A7B805F70}" sibTransId="{EFB947E5-9AF7-4078-AF32-89AEF78CBA07}"/>
    <dgm:cxn modelId="{009A12DD-93CA-42E7-B9D6-39EA536EF617}" srcId="{704B81B1-8C62-407C-894A-1436C5D12B17}" destId="{6BF5AEE3-BEBA-4ACE-98A2-C703C158CBDE}" srcOrd="1" destOrd="0" parTransId="{1EDF9AD7-BD52-4D6C-9F32-F4929DC4B217}" sibTransId="{95B33AD6-0458-4D4E-B989-D68BD8256CCF}"/>
    <dgm:cxn modelId="{094F9CDE-7AB0-49AD-BF9A-8E1ECBFEEAFC}" type="presOf" srcId="{B3F86734-F0E9-4905-93F0-E386EEA488CF}" destId="{9EF56904-C09F-4795-83E6-F73A2404D2FC}" srcOrd="0" destOrd="0" presId="urn:microsoft.com/office/officeart/2005/8/layout/hierarchy3"/>
    <dgm:cxn modelId="{D8F9F8E0-F035-445E-BB79-F10A9A7445DA}" type="presOf" srcId="{6BF5AEE3-BEBA-4ACE-98A2-C703C158CBDE}" destId="{DEC5769C-3547-4E0C-ABD1-909AB66FDAFA}" srcOrd="1" destOrd="0" presId="urn:microsoft.com/office/officeart/2005/8/layout/hierarchy3"/>
    <dgm:cxn modelId="{BF9B8CE2-D6CE-4A1C-A68E-E39C8DB914B4}" type="presOf" srcId="{8BF71D78-D3BE-47E1-A86C-558314C3EF6D}" destId="{8BC8C624-1E45-4C50-89A7-9A0D407954D8}" srcOrd="0" destOrd="0" presId="urn:microsoft.com/office/officeart/2005/8/layout/hierarchy3"/>
    <dgm:cxn modelId="{5D59A6F2-C05E-44E7-A8E0-CBAE8299E313}" type="presOf" srcId="{15F5C8A1-D6DC-426C-AB31-0BB6CE480BCD}" destId="{19E92A37-FA03-484C-AE0B-9833823CCB10}" srcOrd="0" destOrd="0" presId="urn:microsoft.com/office/officeart/2005/8/layout/hierarchy3"/>
    <dgm:cxn modelId="{5491BEF7-F450-4219-8A3C-AF6E58BC5CBB}" srcId="{53442134-6A28-4761-B369-D4FB99D49A95}" destId="{EFDA0E85-E72E-454C-8528-5BD3B61D36A5}" srcOrd="0" destOrd="0" parTransId="{6ACB8377-2C25-44D7-A9B1-EE7F5DA7885D}" sibTransId="{221FFAD3-134F-4BD4-B3FA-E8916E505BDD}"/>
    <dgm:cxn modelId="{8AE9A9FF-88EA-41F3-B298-A1C7E3EFEA33}" srcId="{53442134-6A28-4761-B369-D4FB99D49A95}" destId="{F0453F97-976F-449A-A887-FC096859E55F}" srcOrd="1" destOrd="0" parTransId="{70A81AFE-A9E6-4D02-B8D8-60FE4D42541D}" sibTransId="{A294ECFC-1D2B-4B6E-ABCD-03C3037E7C4A}"/>
    <dgm:cxn modelId="{F1FBDD56-BC74-4732-A4E6-F3C94492626E}" type="presParOf" srcId="{DCD5C146-436F-448B-9E74-13FAEEA59464}" destId="{63EDA2B2-5EEA-4871-B2BF-4090050B40BC}" srcOrd="0" destOrd="0" presId="urn:microsoft.com/office/officeart/2005/8/layout/hierarchy3"/>
    <dgm:cxn modelId="{68B3FB34-00F4-4DB7-9A09-DECD76A15A0C}" type="presParOf" srcId="{63EDA2B2-5EEA-4871-B2BF-4090050B40BC}" destId="{81A0878A-B65D-4AE0-B05F-B06C3757F9B1}" srcOrd="0" destOrd="0" presId="urn:microsoft.com/office/officeart/2005/8/layout/hierarchy3"/>
    <dgm:cxn modelId="{833E1311-8D7D-4FB9-90A6-C650FE016331}" type="presParOf" srcId="{81A0878A-B65D-4AE0-B05F-B06C3757F9B1}" destId="{BE799ECD-AE8D-4F8E-8289-853A4D738F96}" srcOrd="0" destOrd="0" presId="urn:microsoft.com/office/officeart/2005/8/layout/hierarchy3"/>
    <dgm:cxn modelId="{DFA7C4A4-E018-4C2C-A33F-849C2C088639}" type="presParOf" srcId="{81A0878A-B65D-4AE0-B05F-B06C3757F9B1}" destId="{9082CCBA-CE31-4B5D-B81F-B78274B78022}" srcOrd="1" destOrd="0" presId="urn:microsoft.com/office/officeart/2005/8/layout/hierarchy3"/>
    <dgm:cxn modelId="{BDAF8A55-85D1-4729-8D0A-1F78C003DC15}" type="presParOf" srcId="{63EDA2B2-5EEA-4871-B2BF-4090050B40BC}" destId="{96763814-119E-46F5-AE4D-49F22953ECF6}" srcOrd="1" destOrd="0" presId="urn:microsoft.com/office/officeart/2005/8/layout/hierarchy3"/>
    <dgm:cxn modelId="{7887D6F8-8DF7-4260-9134-AD49F92CA3DE}" type="presParOf" srcId="{96763814-119E-46F5-AE4D-49F22953ECF6}" destId="{E0E7369A-3A39-4FA9-8E53-9DA1A81C7F7F}" srcOrd="0" destOrd="0" presId="urn:microsoft.com/office/officeart/2005/8/layout/hierarchy3"/>
    <dgm:cxn modelId="{ACA7C587-AEA2-4E3B-8940-55FBBDB37887}" type="presParOf" srcId="{96763814-119E-46F5-AE4D-49F22953ECF6}" destId="{8FD06ADE-6A7D-4F05-9686-8903CE7E3320}" srcOrd="1" destOrd="0" presId="urn:microsoft.com/office/officeart/2005/8/layout/hierarchy3"/>
    <dgm:cxn modelId="{E1371C54-CCDC-4875-91F3-E83A67BE4CB7}" type="presParOf" srcId="{96763814-119E-46F5-AE4D-49F22953ECF6}" destId="{570636AC-B015-4C74-A2CB-F06E4B5419C3}" srcOrd="2" destOrd="0" presId="urn:microsoft.com/office/officeart/2005/8/layout/hierarchy3"/>
    <dgm:cxn modelId="{89B0DCC5-C59A-46DF-9318-944A383AE93E}" type="presParOf" srcId="{96763814-119E-46F5-AE4D-49F22953ECF6}" destId="{A4376E7C-B941-4AD7-AA9D-CD9F98901DCF}" srcOrd="3" destOrd="0" presId="urn:microsoft.com/office/officeart/2005/8/layout/hierarchy3"/>
    <dgm:cxn modelId="{1658A1F7-D26E-46EA-8438-11F7F32DFC6E}" type="presParOf" srcId="{96763814-119E-46F5-AE4D-49F22953ECF6}" destId="{023FFCD2-F72A-4281-A72F-220B596659CE}" srcOrd="4" destOrd="0" presId="urn:microsoft.com/office/officeart/2005/8/layout/hierarchy3"/>
    <dgm:cxn modelId="{7EAF4BEB-C97D-4C09-B508-DA71E8497F95}" type="presParOf" srcId="{96763814-119E-46F5-AE4D-49F22953ECF6}" destId="{672BC404-52D3-4ED3-A9BF-FD141E7CAF4E}" srcOrd="5" destOrd="0" presId="urn:microsoft.com/office/officeart/2005/8/layout/hierarchy3"/>
    <dgm:cxn modelId="{470A92A7-D620-409F-AC72-2C99A0DEF716}" type="presParOf" srcId="{96763814-119E-46F5-AE4D-49F22953ECF6}" destId="{57C99F22-5B6C-45A2-A2C3-954CEEFA25AC}" srcOrd="6" destOrd="0" presId="urn:microsoft.com/office/officeart/2005/8/layout/hierarchy3"/>
    <dgm:cxn modelId="{134EFFFC-E993-482B-81FD-C332FA628DE7}" type="presParOf" srcId="{96763814-119E-46F5-AE4D-49F22953ECF6}" destId="{8BC8C624-1E45-4C50-89A7-9A0D407954D8}" srcOrd="7" destOrd="0" presId="urn:microsoft.com/office/officeart/2005/8/layout/hierarchy3"/>
    <dgm:cxn modelId="{8B2D76DC-1BF8-4571-994C-2E6BD84C71A1}" type="presParOf" srcId="{96763814-119E-46F5-AE4D-49F22953ECF6}" destId="{9D997514-E048-41E0-9D9F-B1DADBFE830B}" srcOrd="8" destOrd="0" presId="urn:microsoft.com/office/officeart/2005/8/layout/hierarchy3"/>
    <dgm:cxn modelId="{96CEA5B7-9FA3-4BC4-BF6B-887FF208B1D7}" type="presParOf" srcId="{96763814-119E-46F5-AE4D-49F22953ECF6}" destId="{00E6B21F-5DB1-4FB4-8C80-3767409A6658}" srcOrd="9" destOrd="0" presId="urn:microsoft.com/office/officeart/2005/8/layout/hierarchy3"/>
    <dgm:cxn modelId="{3D2A8237-6BCA-4A2A-B412-0CF2E4B8601C}" type="presParOf" srcId="{DCD5C146-436F-448B-9E74-13FAEEA59464}" destId="{9CEDDF5F-87E8-44F9-A3D8-E597E52C4FF2}" srcOrd="1" destOrd="0" presId="urn:microsoft.com/office/officeart/2005/8/layout/hierarchy3"/>
    <dgm:cxn modelId="{65F61F5A-EEE8-4E50-B674-619A5D584F65}" type="presParOf" srcId="{9CEDDF5F-87E8-44F9-A3D8-E597E52C4FF2}" destId="{FA11F66E-570E-4EFD-8171-F8BBBB04E2C4}" srcOrd="0" destOrd="0" presId="urn:microsoft.com/office/officeart/2005/8/layout/hierarchy3"/>
    <dgm:cxn modelId="{D72CE9A5-262F-4897-94C2-5BF11510FA7E}" type="presParOf" srcId="{FA11F66E-570E-4EFD-8171-F8BBBB04E2C4}" destId="{5BD4715F-0F34-4540-8A29-A3141E3F83D2}" srcOrd="0" destOrd="0" presId="urn:microsoft.com/office/officeart/2005/8/layout/hierarchy3"/>
    <dgm:cxn modelId="{73002C50-ED2B-4BC3-828E-244E6B6F5379}" type="presParOf" srcId="{FA11F66E-570E-4EFD-8171-F8BBBB04E2C4}" destId="{DEC5769C-3547-4E0C-ABD1-909AB66FDAFA}" srcOrd="1" destOrd="0" presId="urn:microsoft.com/office/officeart/2005/8/layout/hierarchy3"/>
    <dgm:cxn modelId="{57F2A84E-8167-42A6-A8AE-5F1857B25DBC}" type="presParOf" srcId="{9CEDDF5F-87E8-44F9-A3D8-E597E52C4FF2}" destId="{C125DB0C-10FE-4E7F-8061-115C52F3417D}" srcOrd="1" destOrd="0" presId="urn:microsoft.com/office/officeart/2005/8/layout/hierarchy3"/>
    <dgm:cxn modelId="{AB08D3FE-FB09-49A9-9FF5-CC4309B0B667}" type="presParOf" srcId="{C125DB0C-10FE-4E7F-8061-115C52F3417D}" destId="{0C9A7849-3F55-450C-9CF0-C78F653D5785}" srcOrd="0" destOrd="0" presId="urn:microsoft.com/office/officeart/2005/8/layout/hierarchy3"/>
    <dgm:cxn modelId="{134AA960-9E64-4F8D-87EA-943787D396C7}" type="presParOf" srcId="{C125DB0C-10FE-4E7F-8061-115C52F3417D}" destId="{98CF9EC1-DAC4-4404-878A-AEA1533B1E3D}" srcOrd="1" destOrd="0" presId="urn:microsoft.com/office/officeart/2005/8/layout/hierarchy3"/>
    <dgm:cxn modelId="{47A54469-E883-45A7-B33A-02CE0E6EED80}" type="presParOf" srcId="{C125DB0C-10FE-4E7F-8061-115C52F3417D}" destId="{4BD45678-90D5-48CC-8253-3CC12CC83123}" srcOrd="2" destOrd="0" presId="urn:microsoft.com/office/officeart/2005/8/layout/hierarchy3"/>
    <dgm:cxn modelId="{5B05B9A5-C3CD-423A-B5FD-9862E262008E}" type="presParOf" srcId="{C125DB0C-10FE-4E7F-8061-115C52F3417D}" destId="{9EF56904-C09F-4795-83E6-F73A2404D2FC}" srcOrd="3" destOrd="0" presId="urn:microsoft.com/office/officeart/2005/8/layout/hierarchy3"/>
    <dgm:cxn modelId="{9FB3366B-1D0F-4DC7-8D00-AD8EC4C8EC74}" type="presParOf" srcId="{C125DB0C-10FE-4E7F-8061-115C52F3417D}" destId="{810CD8D5-95CC-47A5-B24C-9F77532975AA}" srcOrd="4" destOrd="0" presId="urn:microsoft.com/office/officeart/2005/8/layout/hierarchy3"/>
    <dgm:cxn modelId="{014F024B-D510-41BD-8C4A-65AF1255271F}" type="presParOf" srcId="{C125DB0C-10FE-4E7F-8061-115C52F3417D}" destId="{1AAE8347-8ABA-4567-9458-53C9BF1EA6AF}" srcOrd="5" destOrd="0" presId="urn:microsoft.com/office/officeart/2005/8/layout/hierarchy3"/>
    <dgm:cxn modelId="{229F8151-88EA-459F-A0E7-0CD3527AB3AD}" type="presParOf" srcId="{C125DB0C-10FE-4E7F-8061-115C52F3417D}" destId="{19E92A37-FA03-484C-AE0B-9833823CCB10}" srcOrd="6" destOrd="0" presId="urn:microsoft.com/office/officeart/2005/8/layout/hierarchy3"/>
    <dgm:cxn modelId="{E3D62A1C-19E2-4B5D-9A72-AC19D688F1F4}" type="presParOf" srcId="{C125DB0C-10FE-4E7F-8061-115C52F3417D}" destId="{F0D7EE68-F739-40C3-925B-B204015BEAA1}" srcOrd="7" destOrd="0" presId="urn:microsoft.com/office/officeart/2005/8/layout/hierarchy3"/>
    <dgm:cxn modelId="{77E49F05-DFD5-4C40-A0EF-1B6F7F6C9A51}" type="presParOf" srcId="{C125DB0C-10FE-4E7F-8061-115C52F3417D}" destId="{E953BAC5-4C2D-418C-AE2F-EC0A2C9E10E5}" srcOrd="8" destOrd="0" presId="urn:microsoft.com/office/officeart/2005/8/layout/hierarchy3"/>
    <dgm:cxn modelId="{DDABCF00-5FEB-4439-B367-29881A597EF2}" type="presParOf" srcId="{C125DB0C-10FE-4E7F-8061-115C52F3417D}" destId="{A6D72063-6B68-4C73-91DA-DA09EA73A610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847B52E-0FB7-4CA3-B07C-5FB328496DC8}" type="doc">
      <dgm:prSet loTypeId="urn:microsoft.com/office/officeart/2005/8/layout/hierarchy4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CA08232-9F68-4863-A46F-5D92FC95896A}">
      <dgm:prSet/>
      <dgm:spPr/>
      <dgm:t>
        <a:bodyPr/>
        <a:lstStyle/>
        <a:p>
          <a:r>
            <a:rPr lang="en-IN"/>
            <a:t>FilelnputFormat</a:t>
          </a:r>
        </a:p>
      </dgm:t>
    </dgm:pt>
    <dgm:pt modelId="{EC37CC16-9BA6-4C4E-AF2C-9F72B9F8CAB5}" type="parTrans" cxnId="{FB70696B-F84E-4AF6-97DF-5CDA28D15D0E}">
      <dgm:prSet/>
      <dgm:spPr/>
      <dgm:t>
        <a:bodyPr/>
        <a:lstStyle/>
        <a:p>
          <a:endParaRPr lang="en-IN"/>
        </a:p>
      </dgm:t>
    </dgm:pt>
    <dgm:pt modelId="{1FA6836F-6CA5-4351-B00A-648920620E50}" type="sibTrans" cxnId="{FB70696B-F84E-4AF6-97DF-5CDA28D15D0E}">
      <dgm:prSet/>
      <dgm:spPr/>
      <dgm:t>
        <a:bodyPr/>
        <a:lstStyle/>
        <a:p>
          <a:endParaRPr lang="en-IN"/>
        </a:p>
      </dgm:t>
    </dgm:pt>
    <dgm:pt modelId="{44E2B329-C0B5-4C4B-B4D6-372480000F0C}">
      <dgm:prSet/>
      <dgm:spPr/>
      <dgm:t>
        <a:bodyPr/>
        <a:lstStyle/>
        <a:p>
          <a:r>
            <a:rPr lang="en-IN" dirty="0" err="1"/>
            <a:t>FilelnputFormat</a:t>
          </a:r>
          <a:r>
            <a:rPr lang="en-IN" dirty="0"/>
            <a:t> is ? class in the Hadoop </a:t>
          </a:r>
          <a:r>
            <a:rPr lang="en-IN" dirty="0" err="1"/>
            <a:t>InputFormat</a:t>
          </a:r>
          <a:r>
            <a:rPr lang="en-IN" dirty="0"/>
            <a:t> API, which is used in Apache Spark for reading data from files in Hadoop Distributed File System (HDFS) or other file systems.</a:t>
          </a:r>
        </a:p>
      </dgm:t>
    </dgm:pt>
    <dgm:pt modelId="{F7964266-BDAF-48EB-BE91-BE26CDCD6A79}" type="parTrans" cxnId="{125E74FC-46BD-4D24-A483-58DF6FEABFCA}">
      <dgm:prSet/>
      <dgm:spPr/>
      <dgm:t>
        <a:bodyPr/>
        <a:lstStyle/>
        <a:p>
          <a:endParaRPr lang="en-IN"/>
        </a:p>
      </dgm:t>
    </dgm:pt>
    <dgm:pt modelId="{DF5C87CA-00C6-4799-A5A2-0F8E636624DD}" type="sibTrans" cxnId="{125E74FC-46BD-4D24-A483-58DF6FEABFCA}">
      <dgm:prSet/>
      <dgm:spPr/>
      <dgm:t>
        <a:bodyPr/>
        <a:lstStyle/>
        <a:p>
          <a:endParaRPr lang="en-IN"/>
        </a:p>
      </dgm:t>
    </dgm:pt>
    <dgm:pt modelId="{754145AD-156D-489F-AB62-C46066CDA658}">
      <dgm:prSet/>
      <dgm:spPr/>
      <dgm:t>
        <a:bodyPr/>
        <a:lstStyle/>
        <a:p>
          <a:r>
            <a:rPr lang="en-IN" dirty="0" err="1"/>
            <a:t>FilelnputFormat</a:t>
          </a:r>
          <a:r>
            <a:rPr lang="en-IN" dirty="0"/>
            <a:t> class is used as the base class for all file-based input formats, such as </a:t>
          </a:r>
          <a:r>
            <a:rPr lang="en-IN" dirty="0" err="1"/>
            <a:t>TextlnputFormat</a:t>
          </a:r>
          <a:r>
            <a:rPr lang="en-IN" dirty="0"/>
            <a:t>, </a:t>
          </a:r>
          <a:r>
            <a:rPr lang="en-IN" dirty="0" err="1"/>
            <a:t>SequenceFilelnputFormat</a:t>
          </a:r>
          <a:r>
            <a:rPr lang="en-IN" dirty="0"/>
            <a:t>, </a:t>
          </a:r>
          <a:r>
            <a:rPr lang="en-IN" dirty="0" err="1"/>
            <a:t>AvrolnputFormat</a:t>
          </a:r>
          <a:r>
            <a:rPr lang="en-IN" dirty="0"/>
            <a:t>, etc.</a:t>
          </a:r>
        </a:p>
      </dgm:t>
    </dgm:pt>
    <dgm:pt modelId="{3D795185-C30F-4A29-82B0-B46E3741C252}" type="parTrans" cxnId="{11CC2BE0-50AA-4FE9-B314-352D45DA4E36}">
      <dgm:prSet/>
      <dgm:spPr/>
      <dgm:t>
        <a:bodyPr/>
        <a:lstStyle/>
        <a:p>
          <a:endParaRPr lang="en-IN"/>
        </a:p>
      </dgm:t>
    </dgm:pt>
    <dgm:pt modelId="{1E371082-2714-4E5C-A9CC-B1BE90269D39}" type="sibTrans" cxnId="{11CC2BE0-50AA-4FE9-B314-352D45DA4E36}">
      <dgm:prSet/>
      <dgm:spPr/>
      <dgm:t>
        <a:bodyPr/>
        <a:lstStyle/>
        <a:p>
          <a:endParaRPr lang="en-IN"/>
        </a:p>
      </dgm:t>
    </dgm:pt>
    <dgm:pt modelId="{0EE38420-3FCF-4BBE-8E56-69B4CAB46931}">
      <dgm:prSet/>
      <dgm:spPr/>
      <dgm:t>
        <a:bodyPr/>
        <a:lstStyle/>
        <a:p>
          <a:r>
            <a:rPr lang="en-IN" dirty="0"/>
            <a:t>It provides methods to read and split input data from files into smaller partitions, processed in parallel across a Spark cluster</a:t>
          </a:r>
        </a:p>
      </dgm:t>
    </dgm:pt>
    <dgm:pt modelId="{B41FF9D5-C748-4BF0-88A5-C17AFB30CBB1}" type="parTrans" cxnId="{9A772097-A43E-426D-8724-553F8B06D442}">
      <dgm:prSet/>
      <dgm:spPr/>
      <dgm:t>
        <a:bodyPr/>
        <a:lstStyle/>
        <a:p>
          <a:endParaRPr lang="en-IN"/>
        </a:p>
      </dgm:t>
    </dgm:pt>
    <dgm:pt modelId="{4362C218-E155-4C77-9E1E-D7C0859C4542}" type="sibTrans" cxnId="{9A772097-A43E-426D-8724-553F8B06D442}">
      <dgm:prSet/>
      <dgm:spPr/>
      <dgm:t>
        <a:bodyPr/>
        <a:lstStyle/>
        <a:p>
          <a:endParaRPr lang="en-IN"/>
        </a:p>
      </dgm:t>
    </dgm:pt>
    <dgm:pt modelId="{16C43FC9-A080-422F-96DC-6A08BD6B8B38}" type="pres">
      <dgm:prSet presAssocID="{D847B52E-0FB7-4CA3-B07C-5FB328496DC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4DC6D52-F229-4492-9AC6-C449E7E045C7}" type="pres">
      <dgm:prSet presAssocID="{0CA08232-9F68-4863-A46F-5D92FC95896A}" presName="vertOne" presStyleCnt="0"/>
      <dgm:spPr/>
    </dgm:pt>
    <dgm:pt modelId="{48164101-FC5F-488E-B664-0D04129FD784}" type="pres">
      <dgm:prSet presAssocID="{0CA08232-9F68-4863-A46F-5D92FC95896A}" presName="txOne" presStyleLbl="node0" presStyleIdx="0" presStyleCnt="1">
        <dgm:presLayoutVars>
          <dgm:chPref val="3"/>
        </dgm:presLayoutVars>
      </dgm:prSet>
      <dgm:spPr/>
    </dgm:pt>
    <dgm:pt modelId="{9F1D285C-9AE1-499F-90E5-04417BD39C4A}" type="pres">
      <dgm:prSet presAssocID="{0CA08232-9F68-4863-A46F-5D92FC95896A}" presName="parTransOne" presStyleCnt="0"/>
      <dgm:spPr/>
    </dgm:pt>
    <dgm:pt modelId="{5ED6D786-1370-4A56-BC75-7F5B1ED32637}" type="pres">
      <dgm:prSet presAssocID="{0CA08232-9F68-4863-A46F-5D92FC95896A}" presName="horzOne" presStyleCnt="0"/>
      <dgm:spPr/>
    </dgm:pt>
    <dgm:pt modelId="{5F79B98A-22D6-47D3-9FBA-FDDC2E886C2E}" type="pres">
      <dgm:prSet presAssocID="{44E2B329-C0B5-4C4B-B4D6-372480000F0C}" presName="vertTwo" presStyleCnt="0"/>
      <dgm:spPr/>
    </dgm:pt>
    <dgm:pt modelId="{CC0D7B61-1D5B-4FDF-8DB0-38408BCB0268}" type="pres">
      <dgm:prSet presAssocID="{44E2B329-C0B5-4C4B-B4D6-372480000F0C}" presName="txTwo" presStyleLbl="node2" presStyleIdx="0" presStyleCnt="3">
        <dgm:presLayoutVars>
          <dgm:chPref val="3"/>
        </dgm:presLayoutVars>
      </dgm:prSet>
      <dgm:spPr/>
    </dgm:pt>
    <dgm:pt modelId="{BD60BAC3-A072-47BB-A071-1996A7D2119A}" type="pres">
      <dgm:prSet presAssocID="{44E2B329-C0B5-4C4B-B4D6-372480000F0C}" presName="horzTwo" presStyleCnt="0"/>
      <dgm:spPr/>
    </dgm:pt>
    <dgm:pt modelId="{654AE430-72B2-4E11-9D1F-BFE8D2EC1C14}" type="pres">
      <dgm:prSet presAssocID="{DF5C87CA-00C6-4799-A5A2-0F8E636624DD}" presName="sibSpaceTwo" presStyleCnt="0"/>
      <dgm:spPr/>
    </dgm:pt>
    <dgm:pt modelId="{45F7A4F8-8A33-4842-8DB5-4A21F8AE31F6}" type="pres">
      <dgm:prSet presAssocID="{754145AD-156D-489F-AB62-C46066CDA658}" presName="vertTwo" presStyleCnt="0"/>
      <dgm:spPr/>
    </dgm:pt>
    <dgm:pt modelId="{009E6D63-5C16-47F3-A2F1-96E948DAF1F0}" type="pres">
      <dgm:prSet presAssocID="{754145AD-156D-489F-AB62-C46066CDA658}" presName="txTwo" presStyleLbl="node2" presStyleIdx="1" presStyleCnt="3">
        <dgm:presLayoutVars>
          <dgm:chPref val="3"/>
        </dgm:presLayoutVars>
      </dgm:prSet>
      <dgm:spPr/>
    </dgm:pt>
    <dgm:pt modelId="{3BDF6FF4-2F25-4A8D-B406-2E2F022EBEF8}" type="pres">
      <dgm:prSet presAssocID="{754145AD-156D-489F-AB62-C46066CDA658}" presName="horzTwo" presStyleCnt="0"/>
      <dgm:spPr/>
    </dgm:pt>
    <dgm:pt modelId="{80642DFC-2D31-4248-B536-E5035B1EC95B}" type="pres">
      <dgm:prSet presAssocID="{1E371082-2714-4E5C-A9CC-B1BE90269D39}" presName="sibSpaceTwo" presStyleCnt="0"/>
      <dgm:spPr/>
    </dgm:pt>
    <dgm:pt modelId="{B258B3F5-3496-4AEB-A7EE-6CB4078D8F65}" type="pres">
      <dgm:prSet presAssocID="{0EE38420-3FCF-4BBE-8E56-69B4CAB46931}" presName="vertTwo" presStyleCnt="0"/>
      <dgm:spPr/>
    </dgm:pt>
    <dgm:pt modelId="{031D0BB6-59CA-4610-8EA5-5EE7E991E073}" type="pres">
      <dgm:prSet presAssocID="{0EE38420-3FCF-4BBE-8E56-69B4CAB46931}" presName="txTwo" presStyleLbl="node2" presStyleIdx="2" presStyleCnt="3">
        <dgm:presLayoutVars>
          <dgm:chPref val="3"/>
        </dgm:presLayoutVars>
      </dgm:prSet>
      <dgm:spPr/>
    </dgm:pt>
    <dgm:pt modelId="{C5CB37DE-19BB-4F65-BF56-F499B634EA20}" type="pres">
      <dgm:prSet presAssocID="{0EE38420-3FCF-4BBE-8E56-69B4CAB46931}" presName="horzTwo" presStyleCnt="0"/>
      <dgm:spPr/>
    </dgm:pt>
  </dgm:ptLst>
  <dgm:cxnLst>
    <dgm:cxn modelId="{AA009325-F48C-47DF-9B96-6F4BACF45EFA}" type="presOf" srcId="{44E2B329-C0B5-4C4B-B4D6-372480000F0C}" destId="{CC0D7B61-1D5B-4FDF-8DB0-38408BCB0268}" srcOrd="0" destOrd="0" presId="urn:microsoft.com/office/officeart/2005/8/layout/hierarchy4"/>
    <dgm:cxn modelId="{124CF12C-8FE6-46ED-859A-602D0DED9DFC}" type="presOf" srcId="{0CA08232-9F68-4863-A46F-5D92FC95896A}" destId="{48164101-FC5F-488E-B664-0D04129FD784}" srcOrd="0" destOrd="0" presId="urn:microsoft.com/office/officeart/2005/8/layout/hierarchy4"/>
    <dgm:cxn modelId="{53B0E048-8F2E-4F53-A6B0-460143B56389}" type="presOf" srcId="{0EE38420-3FCF-4BBE-8E56-69B4CAB46931}" destId="{031D0BB6-59CA-4610-8EA5-5EE7E991E073}" srcOrd="0" destOrd="0" presId="urn:microsoft.com/office/officeart/2005/8/layout/hierarchy4"/>
    <dgm:cxn modelId="{FB70696B-F84E-4AF6-97DF-5CDA28D15D0E}" srcId="{D847B52E-0FB7-4CA3-B07C-5FB328496DC8}" destId="{0CA08232-9F68-4863-A46F-5D92FC95896A}" srcOrd="0" destOrd="0" parTransId="{EC37CC16-9BA6-4C4E-AF2C-9F72B9F8CAB5}" sibTransId="{1FA6836F-6CA5-4351-B00A-648920620E50}"/>
    <dgm:cxn modelId="{9A772097-A43E-426D-8724-553F8B06D442}" srcId="{0CA08232-9F68-4863-A46F-5D92FC95896A}" destId="{0EE38420-3FCF-4BBE-8E56-69B4CAB46931}" srcOrd="2" destOrd="0" parTransId="{B41FF9D5-C748-4BF0-88A5-C17AFB30CBB1}" sibTransId="{4362C218-E155-4C77-9E1E-D7C0859C4542}"/>
    <dgm:cxn modelId="{04EC40B8-B824-4C52-B232-E5F326CD1450}" type="presOf" srcId="{D847B52E-0FB7-4CA3-B07C-5FB328496DC8}" destId="{16C43FC9-A080-422F-96DC-6A08BD6B8B38}" srcOrd="0" destOrd="0" presId="urn:microsoft.com/office/officeart/2005/8/layout/hierarchy4"/>
    <dgm:cxn modelId="{519DAABE-CF8B-41BE-B4CB-D6B2AFD50979}" type="presOf" srcId="{754145AD-156D-489F-AB62-C46066CDA658}" destId="{009E6D63-5C16-47F3-A2F1-96E948DAF1F0}" srcOrd="0" destOrd="0" presId="urn:microsoft.com/office/officeart/2005/8/layout/hierarchy4"/>
    <dgm:cxn modelId="{11CC2BE0-50AA-4FE9-B314-352D45DA4E36}" srcId="{0CA08232-9F68-4863-A46F-5D92FC95896A}" destId="{754145AD-156D-489F-AB62-C46066CDA658}" srcOrd="1" destOrd="0" parTransId="{3D795185-C30F-4A29-82B0-B46E3741C252}" sibTransId="{1E371082-2714-4E5C-A9CC-B1BE90269D39}"/>
    <dgm:cxn modelId="{125E74FC-46BD-4D24-A483-58DF6FEABFCA}" srcId="{0CA08232-9F68-4863-A46F-5D92FC95896A}" destId="{44E2B329-C0B5-4C4B-B4D6-372480000F0C}" srcOrd="0" destOrd="0" parTransId="{F7964266-BDAF-48EB-BE91-BE26CDCD6A79}" sibTransId="{DF5C87CA-00C6-4799-A5A2-0F8E636624DD}"/>
    <dgm:cxn modelId="{A6EF6A17-4B98-4925-AA47-E23CD4771C8E}" type="presParOf" srcId="{16C43FC9-A080-422F-96DC-6A08BD6B8B38}" destId="{E4DC6D52-F229-4492-9AC6-C449E7E045C7}" srcOrd="0" destOrd="0" presId="urn:microsoft.com/office/officeart/2005/8/layout/hierarchy4"/>
    <dgm:cxn modelId="{0BBF6524-06BE-472A-B0FD-841C18362EF1}" type="presParOf" srcId="{E4DC6D52-F229-4492-9AC6-C449E7E045C7}" destId="{48164101-FC5F-488E-B664-0D04129FD784}" srcOrd="0" destOrd="0" presId="urn:microsoft.com/office/officeart/2005/8/layout/hierarchy4"/>
    <dgm:cxn modelId="{EA4E24E2-CB7D-4031-9E22-5026E7ABEB58}" type="presParOf" srcId="{E4DC6D52-F229-4492-9AC6-C449E7E045C7}" destId="{9F1D285C-9AE1-499F-90E5-04417BD39C4A}" srcOrd="1" destOrd="0" presId="urn:microsoft.com/office/officeart/2005/8/layout/hierarchy4"/>
    <dgm:cxn modelId="{455DD5A7-79AF-4C94-980A-EE5E495AFA14}" type="presParOf" srcId="{E4DC6D52-F229-4492-9AC6-C449E7E045C7}" destId="{5ED6D786-1370-4A56-BC75-7F5B1ED32637}" srcOrd="2" destOrd="0" presId="urn:microsoft.com/office/officeart/2005/8/layout/hierarchy4"/>
    <dgm:cxn modelId="{ECAF2B89-1B36-41BA-827C-366CF8842DF1}" type="presParOf" srcId="{5ED6D786-1370-4A56-BC75-7F5B1ED32637}" destId="{5F79B98A-22D6-47D3-9FBA-FDDC2E886C2E}" srcOrd="0" destOrd="0" presId="urn:microsoft.com/office/officeart/2005/8/layout/hierarchy4"/>
    <dgm:cxn modelId="{99945B7E-16A1-42D5-ADA7-BCBA74A9BDA9}" type="presParOf" srcId="{5F79B98A-22D6-47D3-9FBA-FDDC2E886C2E}" destId="{CC0D7B61-1D5B-4FDF-8DB0-38408BCB0268}" srcOrd="0" destOrd="0" presId="urn:microsoft.com/office/officeart/2005/8/layout/hierarchy4"/>
    <dgm:cxn modelId="{65631801-D753-42BD-A73D-3BB0433B91BE}" type="presParOf" srcId="{5F79B98A-22D6-47D3-9FBA-FDDC2E886C2E}" destId="{BD60BAC3-A072-47BB-A071-1996A7D2119A}" srcOrd="1" destOrd="0" presId="urn:microsoft.com/office/officeart/2005/8/layout/hierarchy4"/>
    <dgm:cxn modelId="{CE06832D-1D3C-4978-B5C6-366CE310AB94}" type="presParOf" srcId="{5ED6D786-1370-4A56-BC75-7F5B1ED32637}" destId="{654AE430-72B2-4E11-9D1F-BFE8D2EC1C14}" srcOrd="1" destOrd="0" presId="urn:microsoft.com/office/officeart/2005/8/layout/hierarchy4"/>
    <dgm:cxn modelId="{39E56243-12C8-4C9D-A5B4-C9C41FA6108D}" type="presParOf" srcId="{5ED6D786-1370-4A56-BC75-7F5B1ED32637}" destId="{45F7A4F8-8A33-4842-8DB5-4A21F8AE31F6}" srcOrd="2" destOrd="0" presId="urn:microsoft.com/office/officeart/2005/8/layout/hierarchy4"/>
    <dgm:cxn modelId="{890FEFC9-F17E-45A8-9D8B-0257739E428E}" type="presParOf" srcId="{45F7A4F8-8A33-4842-8DB5-4A21F8AE31F6}" destId="{009E6D63-5C16-47F3-A2F1-96E948DAF1F0}" srcOrd="0" destOrd="0" presId="urn:microsoft.com/office/officeart/2005/8/layout/hierarchy4"/>
    <dgm:cxn modelId="{68DBB9B8-D135-4327-AA3E-D84D51FE7051}" type="presParOf" srcId="{45F7A4F8-8A33-4842-8DB5-4A21F8AE31F6}" destId="{3BDF6FF4-2F25-4A8D-B406-2E2F022EBEF8}" srcOrd="1" destOrd="0" presId="urn:microsoft.com/office/officeart/2005/8/layout/hierarchy4"/>
    <dgm:cxn modelId="{A7BBA068-03FC-4CAD-A032-7EB45329FC95}" type="presParOf" srcId="{5ED6D786-1370-4A56-BC75-7F5B1ED32637}" destId="{80642DFC-2D31-4248-B536-E5035B1EC95B}" srcOrd="3" destOrd="0" presId="urn:microsoft.com/office/officeart/2005/8/layout/hierarchy4"/>
    <dgm:cxn modelId="{C6FDE55C-67D6-4D92-82C5-953698F6E05A}" type="presParOf" srcId="{5ED6D786-1370-4A56-BC75-7F5B1ED32637}" destId="{B258B3F5-3496-4AEB-A7EE-6CB4078D8F65}" srcOrd="4" destOrd="0" presId="urn:microsoft.com/office/officeart/2005/8/layout/hierarchy4"/>
    <dgm:cxn modelId="{87947366-B479-44E9-8028-B73A4DE99187}" type="presParOf" srcId="{B258B3F5-3496-4AEB-A7EE-6CB4078D8F65}" destId="{031D0BB6-59CA-4610-8EA5-5EE7E991E073}" srcOrd="0" destOrd="0" presId="urn:microsoft.com/office/officeart/2005/8/layout/hierarchy4"/>
    <dgm:cxn modelId="{C95DA3E6-525D-48BB-863C-5BB1FBCB24E5}" type="presParOf" srcId="{B258B3F5-3496-4AEB-A7EE-6CB4078D8F65}" destId="{C5CB37DE-19BB-4F65-BF56-F499B634EA2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B26ADF-1BBD-47EB-B941-1B7922761FC5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2BB0AEE5-DA78-48D9-9479-4A913EC06E30}">
      <dgm:prSet/>
      <dgm:spPr/>
      <dgm:t>
        <a:bodyPr/>
        <a:lstStyle/>
        <a:p>
          <a:r>
            <a:rPr lang="en-IN"/>
            <a:t>DBIO</a:t>
          </a:r>
        </a:p>
      </dgm:t>
    </dgm:pt>
    <dgm:pt modelId="{F5D51F59-75E5-44D6-8263-A03B7B76A094}" type="parTrans" cxnId="{5BC0E06E-C66B-430A-9662-992145882400}">
      <dgm:prSet/>
      <dgm:spPr/>
      <dgm:t>
        <a:bodyPr/>
        <a:lstStyle/>
        <a:p>
          <a:endParaRPr lang="en-IN"/>
        </a:p>
      </dgm:t>
    </dgm:pt>
    <dgm:pt modelId="{6AF1AD4C-8B37-4AC6-82D9-FCE5386FBBAB}" type="sibTrans" cxnId="{5BC0E06E-C66B-430A-9662-992145882400}">
      <dgm:prSet/>
      <dgm:spPr/>
      <dgm:t>
        <a:bodyPr/>
        <a:lstStyle/>
        <a:p>
          <a:endParaRPr lang="en-IN"/>
        </a:p>
      </dgm:t>
    </dgm:pt>
    <dgm:pt modelId="{3FCF3D0E-D2B4-4EE3-879A-5EBC1EFAF415}">
      <dgm:prSet/>
      <dgm:spPr/>
      <dgm:t>
        <a:bodyPr/>
        <a:lstStyle/>
        <a:p>
          <a:r>
            <a:rPr lang="en-IN"/>
            <a:t>DELTA</a:t>
          </a:r>
        </a:p>
      </dgm:t>
    </dgm:pt>
    <dgm:pt modelId="{01C60408-AB15-49E0-B53C-BCCC95B3F320}" type="parTrans" cxnId="{207D3647-D201-4D3D-809A-552F8E91F26C}">
      <dgm:prSet/>
      <dgm:spPr/>
      <dgm:t>
        <a:bodyPr/>
        <a:lstStyle/>
        <a:p>
          <a:endParaRPr lang="en-IN"/>
        </a:p>
      </dgm:t>
    </dgm:pt>
    <dgm:pt modelId="{DAD917F7-7396-4573-8C3C-61D952AE283D}" type="sibTrans" cxnId="{207D3647-D201-4D3D-809A-552F8E91F26C}">
      <dgm:prSet/>
      <dgm:spPr/>
      <dgm:t>
        <a:bodyPr/>
        <a:lstStyle/>
        <a:p>
          <a:endParaRPr lang="en-IN"/>
        </a:p>
      </dgm:t>
    </dgm:pt>
    <dgm:pt modelId="{8FD19116-9432-4451-8FA7-1E9B05355B14}">
      <dgm:prSet/>
      <dgm:spPr/>
      <dgm:t>
        <a:bodyPr/>
        <a:lstStyle/>
        <a:p>
          <a:r>
            <a:rPr lang="en-IN"/>
            <a:t>CACHE</a:t>
          </a:r>
        </a:p>
      </dgm:t>
    </dgm:pt>
    <dgm:pt modelId="{5ACF3BA7-F69B-4D78-978D-17F92AD35B76}" type="parTrans" cxnId="{0507EBEC-27A8-4D60-AC48-338FCA165714}">
      <dgm:prSet/>
      <dgm:spPr/>
      <dgm:t>
        <a:bodyPr/>
        <a:lstStyle/>
        <a:p>
          <a:endParaRPr lang="en-IN"/>
        </a:p>
      </dgm:t>
    </dgm:pt>
    <dgm:pt modelId="{800E195B-5A91-45E4-9232-5198D2A9038D}" type="sibTrans" cxnId="{0507EBEC-27A8-4D60-AC48-338FCA165714}">
      <dgm:prSet/>
      <dgm:spPr/>
      <dgm:t>
        <a:bodyPr/>
        <a:lstStyle/>
        <a:p>
          <a:endParaRPr lang="en-IN"/>
        </a:p>
      </dgm:t>
    </dgm:pt>
    <dgm:pt modelId="{61252E64-278A-484C-97F2-17B2EAE688DE}" type="pres">
      <dgm:prSet presAssocID="{12B26ADF-1BBD-47EB-B941-1B7922761FC5}" presName="compositeShape" presStyleCnt="0">
        <dgm:presLayoutVars>
          <dgm:chMax val="7"/>
          <dgm:dir/>
          <dgm:resizeHandles val="exact"/>
        </dgm:presLayoutVars>
      </dgm:prSet>
      <dgm:spPr/>
    </dgm:pt>
    <dgm:pt modelId="{299E0A72-7F45-4475-8A0C-A3B02C85F6CF}" type="pres">
      <dgm:prSet presAssocID="{2BB0AEE5-DA78-48D9-9479-4A913EC06E30}" presName="circ1" presStyleLbl="vennNode1" presStyleIdx="0" presStyleCnt="3"/>
      <dgm:spPr/>
    </dgm:pt>
    <dgm:pt modelId="{75E934A4-EA2A-4DD2-9F0B-66FE25ECE3ED}" type="pres">
      <dgm:prSet presAssocID="{2BB0AEE5-DA78-48D9-9479-4A913EC06E3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3CA3725-4119-4A85-AB79-4042DA1E1676}" type="pres">
      <dgm:prSet presAssocID="{3FCF3D0E-D2B4-4EE3-879A-5EBC1EFAF415}" presName="circ2" presStyleLbl="vennNode1" presStyleIdx="1" presStyleCnt="3"/>
      <dgm:spPr/>
    </dgm:pt>
    <dgm:pt modelId="{DF62422B-3869-4A10-8A25-FEB57CFF4DED}" type="pres">
      <dgm:prSet presAssocID="{3FCF3D0E-D2B4-4EE3-879A-5EBC1EFAF41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94D9CA9-169D-4171-887F-1A6F2851EAE0}" type="pres">
      <dgm:prSet presAssocID="{8FD19116-9432-4451-8FA7-1E9B05355B14}" presName="circ3" presStyleLbl="vennNode1" presStyleIdx="2" presStyleCnt="3"/>
      <dgm:spPr/>
    </dgm:pt>
    <dgm:pt modelId="{62C12856-C921-4D8D-8AA0-8BEF5D6D5352}" type="pres">
      <dgm:prSet presAssocID="{8FD19116-9432-4451-8FA7-1E9B05355B1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2F21000-DC24-4A6A-887E-93E885161A95}" type="presOf" srcId="{2BB0AEE5-DA78-48D9-9479-4A913EC06E30}" destId="{299E0A72-7F45-4475-8A0C-A3B02C85F6CF}" srcOrd="0" destOrd="0" presId="urn:microsoft.com/office/officeart/2005/8/layout/venn1"/>
    <dgm:cxn modelId="{20614D1B-6765-4657-A46F-298432247018}" type="presOf" srcId="{2BB0AEE5-DA78-48D9-9479-4A913EC06E30}" destId="{75E934A4-EA2A-4DD2-9F0B-66FE25ECE3ED}" srcOrd="1" destOrd="0" presId="urn:microsoft.com/office/officeart/2005/8/layout/venn1"/>
    <dgm:cxn modelId="{B036EB20-1324-43E5-AEC7-1531393A9B1A}" type="presOf" srcId="{3FCF3D0E-D2B4-4EE3-879A-5EBC1EFAF415}" destId="{93CA3725-4119-4A85-AB79-4042DA1E1676}" srcOrd="0" destOrd="0" presId="urn:microsoft.com/office/officeart/2005/8/layout/venn1"/>
    <dgm:cxn modelId="{85AA7D29-283C-48A8-B6A0-142A09F4F537}" type="presOf" srcId="{12B26ADF-1BBD-47EB-B941-1B7922761FC5}" destId="{61252E64-278A-484C-97F2-17B2EAE688DE}" srcOrd="0" destOrd="0" presId="urn:microsoft.com/office/officeart/2005/8/layout/venn1"/>
    <dgm:cxn modelId="{E8EF9B44-6355-4A2C-835E-6D45B057B10D}" type="presOf" srcId="{3FCF3D0E-D2B4-4EE3-879A-5EBC1EFAF415}" destId="{DF62422B-3869-4A10-8A25-FEB57CFF4DED}" srcOrd="1" destOrd="0" presId="urn:microsoft.com/office/officeart/2005/8/layout/venn1"/>
    <dgm:cxn modelId="{A1EA8665-5776-453A-9A5A-2C80522F5701}" type="presOf" srcId="{8FD19116-9432-4451-8FA7-1E9B05355B14}" destId="{F94D9CA9-169D-4171-887F-1A6F2851EAE0}" srcOrd="0" destOrd="0" presId="urn:microsoft.com/office/officeart/2005/8/layout/venn1"/>
    <dgm:cxn modelId="{207D3647-D201-4D3D-809A-552F8E91F26C}" srcId="{12B26ADF-1BBD-47EB-B941-1B7922761FC5}" destId="{3FCF3D0E-D2B4-4EE3-879A-5EBC1EFAF415}" srcOrd="1" destOrd="0" parTransId="{01C60408-AB15-49E0-B53C-BCCC95B3F320}" sibTransId="{DAD917F7-7396-4573-8C3C-61D952AE283D}"/>
    <dgm:cxn modelId="{5BC0E06E-C66B-430A-9662-992145882400}" srcId="{12B26ADF-1BBD-47EB-B941-1B7922761FC5}" destId="{2BB0AEE5-DA78-48D9-9479-4A913EC06E30}" srcOrd="0" destOrd="0" parTransId="{F5D51F59-75E5-44D6-8263-A03B7B76A094}" sibTransId="{6AF1AD4C-8B37-4AC6-82D9-FCE5386FBBAB}"/>
    <dgm:cxn modelId="{1D9A93BD-EF23-4753-B07F-0F1D3D0E9F5B}" type="presOf" srcId="{8FD19116-9432-4451-8FA7-1E9B05355B14}" destId="{62C12856-C921-4D8D-8AA0-8BEF5D6D5352}" srcOrd="1" destOrd="0" presId="urn:microsoft.com/office/officeart/2005/8/layout/venn1"/>
    <dgm:cxn modelId="{0507EBEC-27A8-4D60-AC48-338FCA165714}" srcId="{12B26ADF-1BBD-47EB-B941-1B7922761FC5}" destId="{8FD19116-9432-4451-8FA7-1E9B05355B14}" srcOrd="2" destOrd="0" parTransId="{5ACF3BA7-F69B-4D78-978D-17F92AD35B76}" sibTransId="{800E195B-5A91-45E4-9232-5198D2A9038D}"/>
    <dgm:cxn modelId="{C012AEB5-70CC-4A44-879F-A4A066AB150C}" type="presParOf" srcId="{61252E64-278A-484C-97F2-17B2EAE688DE}" destId="{299E0A72-7F45-4475-8A0C-A3B02C85F6CF}" srcOrd="0" destOrd="0" presId="urn:microsoft.com/office/officeart/2005/8/layout/venn1"/>
    <dgm:cxn modelId="{48DEF699-D8C7-4559-80E8-CDF3A916F40A}" type="presParOf" srcId="{61252E64-278A-484C-97F2-17B2EAE688DE}" destId="{75E934A4-EA2A-4DD2-9F0B-66FE25ECE3ED}" srcOrd="1" destOrd="0" presId="urn:microsoft.com/office/officeart/2005/8/layout/venn1"/>
    <dgm:cxn modelId="{A3D63B48-3E9A-4BF4-93D2-38029CFEF387}" type="presParOf" srcId="{61252E64-278A-484C-97F2-17B2EAE688DE}" destId="{93CA3725-4119-4A85-AB79-4042DA1E1676}" srcOrd="2" destOrd="0" presId="urn:microsoft.com/office/officeart/2005/8/layout/venn1"/>
    <dgm:cxn modelId="{CE982701-A42A-4BAF-AE31-004809A86D0E}" type="presParOf" srcId="{61252E64-278A-484C-97F2-17B2EAE688DE}" destId="{DF62422B-3869-4A10-8A25-FEB57CFF4DED}" srcOrd="3" destOrd="0" presId="urn:microsoft.com/office/officeart/2005/8/layout/venn1"/>
    <dgm:cxn modelId="{47408C2E-5655-4203-8F4D-DEECF41A0F13}" type="presParOf" srcId="{61252E64-278A-484C-97F2-17B2EAE688DE}" destId="{F94D9CA9-169D-4171-887F-1A6F2851EAE0}" srcOrd="4" destOrd="0" presId="urn:microsoft.com/office/officeart/2005/8/layout/venn1"/>
    <dgm:cxn modelId="{0547AD91-02DD-4D3F-87DF-A1F4222E6A1C}" type="presParOf" srcId="{61252E64-278A-484C-97F2-17B2EAE688DE}" destId="{62C12856-C921-4D8D-8AA0-8BEF5D6D535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922BAC-ECEC-4963-BC2C-EABF5C03D169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53D71DC-FA69-4A40-B7F5-4F9ED0656EF1}">
      <dgm:prSet/>
      <dgm:spPr/>
      <dgm:t>
        <a:bodyPr/>
        <a:lstStyle/>
        <a:p>
          <a:r>
            <a:rPr lang="en-GB"/>
            <a:t>How Delta Cache Works?</a:t>
          </a:r>
          <a:endParaRPr lang="en-IN"/>
        </a:p>
      </dgm:t>
    </dgm:pt>
    <dgm:pt modelId="{D9D8F714-A644-432A-BAFB-B77606AAA8AA}" type="parTrans" cxnId="{029AF6D2-F834-45D7-8D3A-C088F4D66C48}">
      <dgm:prSet/>
      <dgm:spPr/>
      <dgm:t>
        <a:bodyPr/>
        <a:lstStyle/>
        <a:p>
          <a:endParaRPr lang="en-IN"/>
        </a:p>
      </dgm:t>
    </dgm:pt>
    <dgm:pt modelId="{D14289D4-C733-4267-9CE0-33BFA30F4124}" type="sibTrans" cxnId="{029AF6D2-F834-45D7-8D3A-C088F4D66C48}">
      <dgm:prSet/>
      <dgm:spPr/>
      <dgm:t>
        <a:bodyPr/>
        <a:lstStyle/>
        <a:p>
          <a:endParaRPr lang="en-IN"/>
        </a:p>
      </dgm:t>
    </dgm:pt>
    <dgm:pt modelId="{87E05E48-A8D0-4475-99CE-28450507D3D3}">
      <dgm:prSet/>
      <dgm:spPr/>
      <dgm:t>
        <a:bodyPr/>
        <a:lstStyle/>
        <a:p>
          <a:r>
            <a:rPr lang="en-GB" dirty="0"/>
            <a:t>When delta table is queried first time, data is read from remote and also getting persisted to local disk in cluster</a:t>
          </a:r>
          <a:endParaRPr lang="en-IN" dirty="0"/>
        </a:p>
      </dgm:t>
    </dgm:pt>
    <dgm:pt modelId="{8709EB80-2437-4752-A56A-FE6188726245}" type="parTrans" cxnId="{07B96E4C-6644-4498-B212-7A37B9F2893D}">
      <dgm:prSet/>
      <dgm:spPr/>
      <dgm:t>
        <a:bodyPr/>
        <a:lstStyle/>
        <a:p>
          <a:endParaRPr lang="en-IN"/>
        </a:p>
      </dgm:t>
    </dgm:pt>
    <dgm:pt modelId="{40B66AC5-3DB8-4DFA-9F61-581416DFB9A5}" type="sibTrans" cxnId="{07B96E4C-6644-4498-B212-7A37B9F2893D}">
      <dgm:prSet/>
      <dgm:spPr/>
      <dgm:t>
        <a:bodyPr/>
        <a:lstStyle/>
        <a:p>
          <a:endParaRPr lang="en-IN"/>
        </a:p>
      </dgm:t>
    </dgm:pt>
    <dgm:pt modelId="{B99FEEE7-F8D6-4C5F-910A-8CF6EA4139DC}">
      <dgm:prSet/>
      <dgm:spPr/>
      <dgm:t>
        <a:bodyPr/>
        <a:lstStyle/>
        <a:p>
          <a:r>
            <a:rPr lang="en-GB" dirty="0"/>
            <a:t>The subsequent reads of same data file would be prevented from remote access, as data is locally available</a:t>
          </a:r>
          <a:endParaRPr lang="en-IN" dirty="0"/>
        </a:p>
      </dgm:t>
    </dgm:pt>
    <dgm:pt modelId="{A5B66608-D3BA-41A3-BE71-3F521E693273}" type="parTrans" cxnId="{24127E55-DBD8-499C-8229-CC279A97A056}">
      <dgm:prSet/>
      <dgm:spPr/>
      <dgm:t>
        <a:bodyPr/>
        <a:lstStyle/>
        <a:p>
          <a:endParaRPr lang="en-IN"/>
        </a:p>
      </dgm:t>
    </dgm:pt>
    <dgm:pt modelId="{338EBE94-FA78-4CA5-A143-15865766B3FB}" type="sibTrans" cxnId="{24127E55-DBD8-499C-8229-CC279A97A056}">
      <dgm:prSet/>
      <dgm:spPr/>
      <dgm:t>
        <a:bodyPr/>
        <a:lstStyle/>
        <a:p>
          <a:endParaRPr lang="en-IN"/>
        </a:p>
      </dgm:t>
    </dgm:pt>
    <dgm:pt modelId="{68C7DB4F-99B8-4F42-92FE-E4C28C42E157}">
      <dgm:prSet/>
      <dgm:spPr/>
      <dgm:t>
        <a:bodyPr/>
        <a:lstStyle/>
        <a:p>
          <a:r>
            <a:rPr lang="en-GB" dirty="0"/>
            <a:t>Delta table can be preloaded using CACHE command to speed up all further data analytics</a:t>
          </a:r>
          <a:endParaRPr lang="en-IN" dirty="0"/>
        </a:p>
      </dgm:t>
    </dgm:pt>
    <dgm:pt modelId="{FA2FFCD1-4837-48D4-8090-10D303FF1985}" type="parTrans" cxnId="{90CCAF12-4F46-434E-8E8D-4EFE43340DC7}">
      <dgm:prSet/>
      <dgm:spPr/>
      <dgm:t>
        <a:bodyPr/>
        <a:lstStyle/>
        <a:p>
          <a:endParaRPr lang="en-IN"/>
        </a:p>
      </dgm:t>
    </dgm:pt>
    <dgm:pt modelId="{66D899B7-1391-4B09-BF9B-F98C9EFFE48C}" type="sibTrans" cxnId="{90CCAF12-4F46-434E-8E8D-4EFE43340DC7}">
      <dgm:prSet/>
      <dgm:spPr/>
      <dgm:t>
        <a:bodyPr/>
        <a:lstStyle/>
        <a:p>
          <a:endParaRPr lang="en-IN"/>
        </a:p>
      </dgm:t>
    </dgm:pt>
    <dgm:pt modelId="{6E76173A-8865-40FE-A1D2-735BF8157870}" type="pres">
      <dgm:prSet presAssocID="{66922BAC-ECEC-4963-BC2C-EABF5C03D16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7FE3A3E-5DB1-4C22-8C95-4BC526A4B9F2}" type="pres">
      <dgm:prSet presAssocID="{853D71DC-FA69-4A40-B7F5-4F9ED0656EF1}" presName="singleCycle" presStyleCnt="0"/>
      <dgm:spPr/>
    </dgm:pt>
    <dgm:pt modelId="{F541B027-031D-4A36-AE44-CA5182703181}" type="pres">
      <dgm:prSet presAssocID="{853D71DC-FA69-4A40-B7F5-4F9ED0656EF1}" presName="singleCenter" presStyleLbl="node1" presStyleIdx="0" presStyleCnt="4">
        <dgm:presLayoutVars>
          <dgm:chMax val="7"/>
          <dgm:chPref val="7"/>
        </dgm:presLayoutVars>
      </dgm:prSet>
      <dgm:spPr/>
    </dgm:pt>
    <dgm:pt modelId="{56E65B83-A663-498F-B2CA-60B6979A0770}" type="pres">
      <dgm:prSet presAssocID="{8709EB80-2437-4752-A56A-FE6188726245}" presName="Name56" presStyleLbl="parChTrans1D2" presStyleIdx="0" presStyleCnt="3"/>
      <dgm:spPr/>
    </dgm:pt>
    <dgm:pt modelId="{ACAF808B-4A55-4968-97AE-A9C2EA9635BB}" type="pres">
      <dgm:prSet presAssocID="{87E05E48-A8D0-4475-99CE-28450507D3D3}" presName="text0" presStyleLbl="node1" presStyleIdx="1" presStyleCnt="4">
        <dgm:presLayoutVars>
          <dgm:bulletEnabled val="1"/>
        </dgm:presLayoutVars>
      </dgm:prSet>
      <dgm:spPr/>
    </dgm:pt>
    <dgm:pt modelId="{553512A0-2F69-419E-8DD6-30FC86755753}" type="pres">
      <dgm:prSet presAssocID="{A5B66608-D3BA-41A3-BE71-3F521E693273}" presName="Name56" presStyleLbl="parChTrans1D2" presStyleIdx="1" presStyleCnt="3"/>
      <dgm:spPr/>
    </dgm:pt>
    <dgm:pt modelId="{0F3181F7-EDB1-4FA7-B77E-989EE37E5DBA}" type="pres">
      <dgm:prSet presAssocID="{B99FEEE7-F8D6-4C5F-910A-8CF6EA4139DC}" presName="text0" presStyleLbl="node1" presStyleIdx="2" presStyleCnt="4">
        <dgm:presLayoutVars>
          <dgm:bulletEnabled val="1"/>
        </dgm:presLayoutVars>
      </dgm:prSet>
      <dgm:spPr/>
    </dgm:pt>
    <dgm:pt modelId="{42AECA6D-C835-49EA-971B-3D1C1AC5A214}" type="pres">
      <dgm:prSet presAssocID="{FA2FFCD1-4837-48D4-8090-10D303FF1985}" presName="Name56" presStyleLbl="parChTrans1D2" presStyleIdx="2" presStyleCnt="3"/>
      <dgm:spPr/>
    </dgm:pt>
    <dgm:pt modelId="{1B822FD5-5F5D-4899-B846-58F413A89C46}" type="pres">
      <dgm:prSet presAssocID="{68C7DB4F-99B8-4F42-92FE-E4C28C42E157}" presName="text0" presStyleLbl="node1" presStyleIdx="3" presStyleCnt="4">
        <dgm:presLayoutVars>
          <dgm:bulletEnabled val="1"/>
        </dgm:presLayoutVars>
      </dgm:prSet>
      <dgm:spPr/>
    </dgm:pt>
  </dgm:ptLst>
  <dgm:cxnLst>
    <dgm:cxn modelId="{90CCAF12-4F46-434E-8E8D-4EFE43340DC7}" srcId="{853D71DC-FA69-4A40-B7F5-4F9ED0656EF1}" destId="{68C7DB4F-99B8-4F42-92FE-E4C28C42E157}" srcOrd="2" destOrd="0" parTransId="{FA2FFCD1-4837-48D4-8090-10D303FF1985}" sibTransId="{66D899B7-1391-4B09-BF9B-F98C9EFFE48C}"/>
    <dgm:cxn modelId="{BDEA8F30-BBB6-4E94-8242-B1FEFDB595C1}" type="presOf" srcId="{68C7DB4F-99B8-4F42-92FE-E4C28C42E157}" destId="{1B822FD5-5F5D-4899-B846-58F413A89C46}" srcOrd="0" destOrd="0" presId="urn:microsoft.com/office/officeart/2008/layout/RadialCluster"/>
    <dgm:cxn modelId="{07B96E4C-6644-4498-B212-7A37B9F2893D}" srcId="{853D71DC-FA69-4A40-B7F5-4F9ED0656EF1}" destId="{87E05E48-A8D0-4475-99CE-28450507D3D3}" srcOrd="0" destOrd="0" parTransId="{8709EB80-2437-4752-A56A-FE6188726245}" sibTransId="{40B66AC5-3DB8-4DFA-9F61-581416DFB9A5}"/>
    <dgm:cxn modelId="{DEFB4852-C27E-459E-BDB8-F3A83686BAA4}" type="presOf" srcId="{8709EB80-2437-4752-A56A-FE6188726245}" destId="{56E65B83-A663-498F-B2CA-60B6979A0770}" srcOrd="0" destOrd="0" presId="urn:microsoft.com/office/officeart/2008/layout/RadialCluster"/>
    <dgm:cxn modelId="{24127E55-DBD8-499C-8229-CC279A97A056}" srcId="{853D71DC-FA69-4A40-B7F5-4F9ED0656EF1}" destId="{B99FEEE7-F8D6-4C5F-910A-8CF6EA4139DC}" srcOrd="1" destOrd="0" parTransId="{A5B66608-D3BA-41A3-BE71-3F521E693273}" sibTransId="{338EBE94-FA78-4CA5-A143-15865766B3FB}"/>
    <dgm:cxn modelId="{64820E91-B13F-4093-8CC0-240A75E4B67F}" type="presOf" srcId="{853D71DC-FA69-4A40-B7F5-4F9ED0656EF1}" destId="{F541B027-031D-4A36-AE44-CA5182703181}" srcOrd="0" destOrd="0" presId="urn:microsoft.com/office/officeart/2008/layout/RadialCluster"/>
    <dgm:cxn modelId="{B62AFFAE-3BD6-46BE-B3A7-1330FB77490F}" type="presOf" srcId="{66922BAC-ECEC-4963-BC2C-EABF5C03D169}" destId="{6E76173A-8865-40FE-A1D2-735BF8157870}" srcOrd="0" destOrd="0" presId="urn:microsoft.com/office/officeart/2008/layout/RadialCluster"/>
    <dgm:cxn modelId="{7085B1C0-F27B-49D5-98DA-2AF00F11C0F4}" type="presOf" srcId="{B99FEEE7-F8D6-4C5F-910A-8CF6EA4139DC}" destId="{0F3181F7-EDB1-4FA7-B77E-989EE37E5DBA}" srcOrd="0" destOrd="0" presId="urn:microsoft.com/office/officeart/2008/layout/RadialCluster"/>
    <dgm:cxn modelId="{029AF6D2-F834-45D7-8D3A-C088F4D66C48}" srcId="{66922BAC-ECEC-4963-BC2C-EABF5C03D169}" destId="{853D71DC-FA69-4A40-B7F5-4F9ED0656EF1}" srcOrd="0" destOrd="0" parTransId="{D9D8F714-A644-432A-BAFB-B77606AAA8AA}" sibTransId="{D14289D4-C733-4267-9CE0-33BFA30F4124}"/>
    <dgm:cxn modelId="{6DDFCAD8-3CF6-4C68-9C78-BBF52D1E3193}" type="presOf" srcId="{FA2FFCD1-4837-48D4-8090-10D303FF1985}" destId="{42AECA6D-C835-49EA-971B-3D1C1AC5A214}" srcOrd="0" destOrd="0" presId="urn:microsoft.com/office/officeart/2008/layout/RadialCluster"/>
    <dgm:cxn modelId="{0A9B9CE4-2C11-4F6D-A33A-88C8E306FA05}" type="presOf" srcId="{87E05E48-A8D0-4475-99CE-28450507D3D3}" destId="{ACAF808B-4A55-4968-97AE-A9C2EA9635BB}" srcOrd="0" destOrd="0" presId="urn:microsoft.com/office/officeart/2008/layout/RadialCluster"/>
    <dgm:cxn modelId="{D1E49EEF-9657-4844-B6D9-0481739C5F0A}" type="presOf" srcId="{A5B66608-D3BA-41A3-BE71-3F521E693273}" destId="{553512A0-2F69-419E-8DD6-30FC86755753}" srcOrd="0" destOrd="0" presId="urn:microsoft.com/office/officeart/2008/layout/RadialCluster"/>
    <dgm:cxn modelId="{8E7DC961-1DC1-48AD-B67E-98567E18AF12}" type="presParOf" srcId="{6E76173A-8865-40FE-A1D2-735BF8157870}" destId="{A7FE3A3E-5DB1-4C22-8C95-4BC526A4B9F2}" srcOrd="0" destOrd="0" presId="urn:microsoft.com/office/officeart/2008/layout/RadialCluster"/>
    <dgm:cxn modelId="{6C1A66B9-4EE9-4814-9542-5EAC3B23461A}" type="presParOf" srcId="{A7FE3A3E-5DB1-4C22-8C95-4BC526A4B9F2}" destId="{F541B027-031D-4A36-AE44-CA5182703181}" srcOrd="0" destOrd="0" presId="urn:microsoft.com/office/officeart/2008/layout/RadialCluster"/>
    <dgm:cxn modelId="{F1F45448-C182-4122-AA56-9E4AE20A1EFB}" type="presParOf" srcId="{A7FE3A3E-5DB1-4C22-8C95-4BC526A4B9F2}" destId="{56E65B83-A663-498F-B2CA-60B6979A0770}" srcOrd="1" destOrd="0" presId="urn:microsoft.com/office/officeart/2008/layout/RadialCluster"/>
    <dgm:cxn modelId="{30C2F8AF-9960-4329-B2D7-37247DBDB697}" type="presParOf" srcId="{A7FE3A3E-5DB1-4C22-8C95-4BC526A4B9F2}" destId="{ACAF808B-4A55-4968-97AE-A9C2EA9635BB}" srcOrd="2" destOrd="0" presId="urn:microsoft.com/office/officeart/2008/layout/RadialCluster"/>
    <dgm:cxn modelId="{DE6C222A-3A92-4276-9CB5-D4C64436327A}" type="presParOf" srcId="{A7FE3A3E-5DB1-4C22-8C95-4BC526A4B9F2}" destId="{553512A0-2F69-419E-8DD6-30FC86755753}" srcOrd="3" destOrd="0" presId="urn:microsoft.com/office/officeart/2008/layout/RadialCluster"/>
    <dgm:cxn modelId="{99141789-D9C9-4A80-BB8A-79BF902F8890}" type="presParOf" srcId="{A7FE3A3E-5DB1-4C22-8C95-4BC526A4B9F2}" destId="{0F3181F7-EDB1-4FA7-B77E-989EE37E5DBA}" srcOrd="4" destOrd="0" presId="urn:microsoft.com/office/officeart/2008/layout/RadialCluster"/>
    <dgm:cxn modelId="{34F1228F-4C3C-48D4-8652-D2CC3C75D3A0}" type="presParOf" srcId="{A7FE3A3E-5DB1-4C22-8C95-4BC526A4B9F2}" destId="{42AECA6D-C835-49EA-971B-3D1C1AC5A214}" srcOrd="5" destOrd="0" presId="urn:microsoft.com/office/officeart/2008/layout/RadialCluster"/>
    <dgm:cxn modelId="{EC3A2D0C-3790-4B45-8E21-B23892816C17}" type="presParOf" srcId="{A7FE3A3E-5DB1-4C22-8C95-4BC526A4B9F2}" destId="{1B822FD5-5F5D-4899-B846-58F413A89C46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E46DB9-68D1-4EE5-826D-3D1DBACB8F5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E9AEE90-8171-4BC7-86F9-24A888136241}">
      <dgm:prSet/>
      <dgm:spPr/>
      <dgm:t>
        <a:bodyPr/>
        <a:lstStyle/>
        <a:p>
          <a:r>
            <a:rPr lang="en-IN" dirty="0"/>
            <a:t>Efficient decompression algorithms</a:t>
          </a:r>
        </a:p>
      </dgm:t>
    </dgm:pt>
    <dgm:pt modelId="{E6313DB3-C1FE-4355-B93F-2DD6F21CE0A5}" type="parTrans" cxnId="{8ED92B6B-48CF-4B37-A78F-167A4BF7245D}">
      <dgm:prSet/>
      <dgm:spPr/>
      <dgm:t>
        <a:bodyPr/>
        <a:lstStyle/>
        <a:p>
          <a:endParaRPr lang="en-IN"/>
        </a:p>
      </dgm:t>
    </dgm:pt>
    <dgm:pt modelId="{2CA20B7B-928F-42B3-9D2D-B4537285F6A2}" type="sibTrans" cxnId="{8ED92B6B-48CF-4B37-A78F-167A4BF7245D}">
      <dgm:prSet/>
      <dgm:spPr/>
      <dgm:t>
        <a:bodyPr/>
        <a:lstStyle/>
        <a:p>
          <a:endParaRPr lang="en-IN"/>
        </a:p>
      </dgm:t>
    </dgm:pt>
    <dgm:pt modelId="{6F8618BA-E4DF-4BDC-A8BD-4B4E4825560D}">
      <dgm:prSet/>
      <dgm:spPr/>
      <dgm:t>
        <a:bodyPr/>
        <a:lstStyle/>
        <a:p>
          <a:r>
            <a:rPr lang="en-IN" dirty="0"/>
            <a:t>Optimal Data format</a:t>
          </a:r>
        </a:p>
      </dgm:t>
    </dgm:pt>
    <dgm:pt modelId="{6772357E-B2E5-4D31-B772-C8D228886190}" type="parTrans" cxnId="{644EEF57-5DBE-4DB4-9016-1BB22ABF6C77}">
      <dgm:prSet/>
      <dgm:spPr/>
      <dgm:t>
        <a:bodyPr/>
        <a:lstStyle/>
        <a:p>
          <a:endParaRPr lang="en-IN"/>
        </a:p>
      </dgm:t>
    </dgm:pt>
    <dgm:pt modelId="{742CDEDE-C84B-46D5-BCDD-F0E3943F8750}" type="sibTrans" cxnId="{644EEF57-5DBE-4DB4-9016-1BB22ABF6C77}">
      <dgm:prSet/>
      <dgm:spPr/>
      <dgm:t>
        <a:bodyPr/>
        <a:lstStyle/>
        <a:p>
          <a:endParaRPr lang="en-IN"/>
        </a:p>
      </dgm:t>
    </dgm:pt>
    <dgm:pt modelId="{B5011FE4-1ED4-4C84-8ED5-DB81D7B1C8E7}">
      <dgm:prSet/>
      <dgm:spPr/>
      <dgm:t>
        <a:bodyPr/>
        <a:lstStyle/>
        <a:p>
          <a:r>
            <a:rPr lang="en-IN" dirty="0"/>
            <a:t>Delta Cache</a:t>
          </a:r>
        </a:p>
      </dgm:t>
    </dgm:pt>
    <dgm:pt modelId="{EB0CC4AB-6021-43A4-9E8C-75232803AA8D}" type="parTrans" cxnId="{DC71DAB2-2836-4CA7-989D-58FA106B239D}">
      <dgm:prSet/>
      <dgm:spPr/>
      <dgm:t>
        <a:bodyPr/>
        <a:lstStyle/>
        <a:p>
          <a:endParaRPr lang="en-IN"/>
        </a:p>
      </dgm:t>
    </dgm:pt>
    <dgm:pt modelId="{4C17E059-E746-441D-8B46-E0419DBCCB5E}" type="sibTrans" cxnId="{DC71DAB2-2836-4CA7-989D-58FA106B239D}">
      <dgm:prSet/>
      <dgm:spPr/>
      <dgm:t>
        <a:bodyPr/>
        <a:lstStyle/>
        <a:p>
          <a:endParaRPr lang="en-IN"/>
        </a:p>
      </dgm:t>
    </dgm:pt>
    <dgm:pt modelId="{89ACBA57-1F20-4EC9-AA86-0BFA6AB16394}" type="pres">
      <dgm:prSet presAssocID="{A0E46DB9-68D1-4EE5-826D-3D1DBACB8F5D}" presName="linearFlow" presStyleCnt="0">
        <dgm:presLayoutVars>
          <dgm:dir/>
          <dgm:resizeHandles val="exact"/>
        </dgm:presLayoutVars>
      </dgm:prSet>
      <dgm:spPr/>
    </dgm:pt>
    <dgm:pt modelId="{073E56CC-6712-4D9E-B35C-A7191DA361B6}" type="pres">
      <dgm:prSet presAssocID="{5E9AEE90-8171-4BC7-86F9-24A888136241}" presName="node" presStyleLbl="node1" presStyleIdx="0" presStyleCnt="3">
        <dgm:presLayoutVars>
          <dgm:bulletEnabled val="1"/>
        </dgm:presLayoutVars>
      </dgm:prSet>
      <dgm:spPr/>
    </dgm:pt>
    <dgm:pt modelId="{A950FF1F-4612-45FC-985C-1860DA8D56C7}" type="pres">
      <dgm:prSet presAssocID="{2CA20B7B-928F-42B3-9D2D-B4537285F6A2}" presName="spacerL" presStyleCnt="0"/>
      <dgm:spPr/>
    </dgm:pt>
    <dgm:pt modelId="{2D893897-A9EE-4748-B095-22E60C962353}" type="pres">
      <dgm:prSet presAssocID="{2CA20B7B-928F-42B3-9D2D-B4537285F6A2}" presName="sibTrans" presStyleLbl="sibTrans2D1" presStyleIdx="0" presStyleCnt="2"/>
      <dgm:spPr/>
    </dgm:pt>
    <dgm:pt modelId="{F89783A2-A99E-4758-AB4D-93EF94AF12C6}" type="pres">
      <dgm:prSet presAssocID="{2CA20B7B-928F-42B3-9D2D-B4537285F6A2}" presName="spacerR" presStyleCnt="0"/>
      <dgm:spPr/>
    </dgm:pt>
    <dgm:pt modelId="{53DF4BCF-0A5E-4B46-99CD-3A9468181213}" type="pres">
      <dgm:prSet presAssocID="{6F8618BA-E4DF-4BDC-A8BD-4B4E4825560D}" presName="node" presStyleLbl="node1" presStyleIdx="1" presStyleCnt="3">
        <dgm:presLayoutVars>
          <dgm:bulletEnabled val="1"/>
        </dgm:presLayoutVars>
      </dgm:prSet>
      <dgm:spPr/>
    </dgm:pt>
    <dgm:pt modelId="{D60B4110-69D7-47C5-80B8-72242517D7D9}" type="pres">
      <dgm:prSet presAssocID="{742CDEDE-C84B-46D5-BCDD-F0E3943F8750}" presName="spacerL" presStyleCnt="0"/>
      <dgm:spPr/>
    </dgm:pt>
    <dgm:pt modelId="{4535CC63-2B52-4D3A-B075-15A34DDD2DF4}" type="pres">
      <dgm:prSet presAssocID="{742CDEDE-C84B-46D5-BCDD-F0E3943F8750}" presName="sibTrans" presStyleLbl="sibTrans2D1" presStyleIdx="1" presStyleCnt="2"/>
      <dgm:spPr/>
    </dgm:pt>
    <dgm:pt modelId="{CA7ECF57-0DC7-492C-9C8F-D457E3177919}" type="pres">
      <dgm:prSet presAssocID="{742CDEDE-C84B-46D5-BCDD-F0E3943F8750}" presName="spacerR" presStyleCnt="0"/>
      <dgm:spPr/>
    </dgm:pt>
    <dgm:pt modelId="{BD71C60E-2BF1-4110-8BBF-8A353DA54FFF}" type="pres">
      <dgm:prSet presAssocID="{B5011FE4-1ED4-4C84-8ED5-DB81D7B1C8E7}" presName="node" presStyleLbl="node1" presStyleIdx="2" presStyleCnt="3">
        <dgm:presLayoutVars>
          <dgm:bulletEnabled val="1"/>
        </dgm:presLayoutVars>
      </dgm:prSet>
      <dgm:spPr/>
    </dgm:pt>
  </dgm:ptLst>
  <dgm:cxnLst>
    <dgm:cxn modelId="{0E91BB1E-DD45-415E-9906-8FB289D48C63}" type="presOf" srcId="{A0E46DB9-68D1-4EE5-826D-3D1DBACB8F5D}" destId="{89ACBA57-1F20-4EC9-AA86-0BFA6AB16394}" srcOrd="0" destOrd="0" presId="urn:microsoft.com/office/officeart/2005/8/layout/equation1"/>
    <dgm:cxn modelId="{2BC80830-55C2-41AB-9812-2FC9AF32A552}" type="presOf" srcId="{742CDEDE-C84B-46D5-BCDD-F0E3943F8750}" destId="{4535CC63-2B52-4D3A-B075-15A34DDD2DF4}" srcOrd="0" destOrd="0" presId="urn:microsoft.com/office/officeart/2005/8/layout/equation1"/>
    <dgm:cxn modelId="{38558730-6BCC-4EC9-841C-665428B4BFFE}" type="presOf" srcId="{5E9AEE90-8171-4BC7-86F9-24A888136241}" destId="{073E56CC-6712-4D9E-B35C-A7191DA361B6}" srcOrd="0" destOrd="0" presId="urn:microsoft.com/office/officeart/2005/8/layout/equation1"/>
    <dgm:cxn modelId="{8ED92B6B-48CF-4B37-A78F-167A4BF7245D}" srcId="{A0E46DB9-68D1-4EE5-826D-3D1DBACB8F5D}" destId="{5E9AEE90-8171-4BC7-86F9-24A888136241}" srcOrd="0" destOrd="0" parTransId="{E6313DB3-C1FE-4355-B93F-2DD6F21CE0A5}" sibTransId="{2CA20B7B-928F-42B3-9D2D-B4537285F6A2}"/>
    <dgm:cxn modelId="{8D8BDC4C-1C03-435A-B4DF-1980AE2ED950}" type="presOf" srcId="{B5011FE4-1ED4-4C84-8ED5-DB81D7B1C8E7}" destId="{BD71C60E-2BF1-4110-8BBF-8A353DA54FFF}" srcOrd="0" destOrd="0" presId="urn:microsoft.com/office/officeart/2005/8/layout/equation1"/>
    <dgm:cxn modelId="{644EEF57-5DBE-4DB4-9016-1BB22ABF6C77}" srcId="{A0E46DB9-68D1-4EE5-826D-3D1DBACB8F5D}" destId="{6F8618BA-E4DF-4BDC-A8BD-4B4E4825560D}" srcOrd="1" destOrd="0" parTransId="{6772357E-B2E5-4D31-B772-C8D228886190}" sibTransId="{742CDEDE-C84B-46D5-BCDD-F0E3943F8750}"/>
    <dgm:cxn modelId="{912E5BA2-C09D-4202-8466-08FAC3A69E94}" type="presOf" srcId="{2CA20B7B-928F-42B3-9D2D-B4537285F6A2}" destId="{2D893897-A9EE-4748-B095-22E60C962353}" srcOrd="0" destOrd="0" presId="urn:microsoft.com/office/officeart/2005/8/layout/equation1"/>
    <dgm:cxn modelId="{3321D4AC-A9CD-4A4B-9B8D-DF0294D9346A}" type="presOf" srcId="{6F8618BA-E4DF-4BDC-A8BD-4B4E4825560D}" destId="{53DF4BCF-0A5E-4B46-99CD-3A9468181213}" srcOrd="0" destOrd="0" presId="urn:microsoft.com/office/officeart/2005/8/layout/equation1"/>
    <dgm:cxn modelId="{DC71DAB2-2836-4CA7-989D-58FA106B239D}" srcId="{A0E46DB9-68D1-4EE5-826D-3D1DBACB8F5D}" destId="{B5011FE4-1ED4-4C84-8ED5-DB81D7B1C8E7}" srcOrd="2" destOrd="0" parTransId="{EB0CC4AB-6021-43A4-9E8C-75232803AA8D}" sibTransId="{4C17E059-E746-441D-8B46-E0419DBCCB5E}"/>
    <dgm:cxn modelId="{AFA28582-E9AA-4898-8815-305C872BF59D}" type="presParOf" srcId="{89ACBA57-1F20-4EC9-AA86-0BFA6AB16394}" destId="{073E56CC-6712-4D9E-B35C-A7191DA361B6}" srcOrd="0" destOrd="0" presId="urn:microsoft.com/office/officeart/2005/8/layout/equation1"/>
    <dgm:cxn modelId="{3EE383E8-831C-438D-8DBC-E114C761A9C2}" type="presParOf" srcId="{89ACBA57-1F20-4EC9-AA86-0BFA6AB16394}" destId="{A950FF1F-4612-45FC-985C-1860DA8D56C7}" srcOrd="1" destOrd="0" presId="urn:microsoft.com/office/officeart/2005/8/layout/equation1"/>
    <dgm:cxn modelId="{22FC3573-471C-436D-B3F9-CBC2E3671B9F}" type="presParOf" srcId="{89ACBA57-1F20-4EC9-AA86-0BFA6AB16394}" destId="{2D893897-A9EE-4748-B095-22E60C962353}" srcOrd="2" destOrd="0" presId="urn:microsoft.com/office/officeart/2005/8/layout/equation1"/>
    <dgm:cxn modelId="{6D83D1CF-0856-4E17-BE1E-F21A2D05D1DF}" type="presParOf" srcId="{89ACBA57-1F20-4EC9-AA86-0BFA6AB16394}" destId="{F89783A2-A99E-4758-AB4D-93EF94AF12C6}" srcOrd="3" destOrd="0" presId="urn:microsoft.com/office/officeart/2005/8/layout/equation1"/>
    <dgm:cxn modelId="{E234AC77-ABC4-4156-8650-9097BAF8D321}" type="presParOf" srcId="{89ACBA57-1F20-4EC9-AA86-0BFA6AB16394}" destId="{53DF4BCF-0A5E-4B46-99CD-3A9468181213}" srcOrd="4" destOrd="0" presId="urn:microsoft.com/office/officeart/2005/8/layout/equation1"/>
    <dgm:cxn modelId="{00FDC519-5B7E-48F2-8EA3-BDEE034272EA}" type="presParOf" srcId="{89ACBA57-1F20-4EC9-AA86-0BFA6AB16394}" destId="{D60B4110-69D7-47C5-80B8-72242517D7D9}" srcOrd="5" destOrd="0" presId="urn:microsoft.com/office/officeart/2005/8/layout/equation1"/>
    <dgm:cxn modelId="{BF2AF768-97CE-4A48-B203-79E0175CEA33}" type="presParOf" srcId="{89ACBA57-1F20-4EC9-AA86-0BFA6AB16394}" destId="{4535CC63-2B52-4D3A-B075-15A34DDD2DF4}" srcOrd="6" destOrd="0" presId="urn:microsoft.com/office/officeart/2005/8/layout/equation1"/>
    <dgm:cxn modelId="{9D723A15-6980-49EE-94BC-CEF15755D501}" type="presParOf" srcId="{89ACBA57-1F20-4EC9-AA86-0BFA6AB16394}" destId="{CA7ECF57-0DC7-492C-9C8F-D457E3177919}" srcOrd="7" destOrd="0" presId="urn:microsoft.com/office/officeart/2005/8/layout/equation1"/>
    <dgm:cxn modelId="{4A4630C5-93B3-4C08-9A7B-C1BAECA73561}" type="presParOf" srcId="{89ACBA57-1F20-4EC9-AA86-0BFA6AB16394}" destId="{BD71C60E-2BF1-4110-8BBF-8A353DA54FFF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C367BE-D3FA-463D-9B7F-F6A371035D79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6AA9260B-2917-4326-9B29-C9DAFE0616F6}">
      <dgm:prSet/>
      <dgm:spPr/>
      <dgm:t>
        <a:bodyPr/>
        <a:lstStyle/>
        <a:p>
          <a:r>
            <a:rPr lang="en-IN"/>
            <a:t>Enable Delta Cache</a:t>
          </a:r>
        </a:p>
      </dgm:t>
    </dgm:pt>
    <dgm:pt modelId="{64E315C8-6E12-48FA-91B1-467E009DB0DF}" type="parTrans" cxnId="{4DC8C9ED-78B9-4E2C-B991-EBFE5DE11763}">
      <dgm:prSet/>
      <dgm:spPr/>
      <dgm:t>
        <a:bodyPr/>
        <a:lstStyle/>
        <a:p>
          <a:endParaRPr lang="en-IN"/>
        </a:p>
      </dgm:t>
    </dgm:pt>
    <dgm:pt modelId="{839FC48F-5FDB-4473-9B00-FF80B2D1775A}" type="sibTrans" cxnId="{4DC8C9ED-78B9-4E2C-B991-EBFE5DE11763}">
      <dgm:prSet/>
      <dgm:spPr/>
      <dgm:t>
        <a:bodyPr/>
        <a:lstStyle/>
        <a:p>
          <a:endParaRPr lang="en-IN"/>
        </a:p>
      </dgm:t>
    </dgm:pt>
    <dgm:pt modelId="{1C45245A-0B06-43A0-996E-63BFEE9E3D87}">
      <dgm:prSet/>
      <dgm:spPr/>
      <dgm:t>
        <a:bodyPr/>
        <a:lstStyle/>
        <a:p>
          <a:r>
            <a:rPr lang="en-IN"/>
            <a:t>Spark.conf.set(“spark.databricks.io.cache.enabled”,"[true | false]")</a:t>
          </a:r>
        </a:p>
      </dgm:t>
    </dgm:pt>
    <dgm:pt modelId="{8F586F16-F15B-4C09-AA17-70E7CB6C6999}" type="parTrans" cxnId="{BF84231F-920D-45FC-9A73-3988325E2F8C}">
      <dgm:prSet/>
      <dgm:spPr/>
      <dgm:t>
        <a:bodyPr/>
        <a:lstStyle/>
        <a:p>
          <a:endParaRPr lang="en-IN"/>
        </a:p>
      </dgm:t>
    </dgm:pt>
    <dgm:pt modelId="{D78A04E6-ABD6-48E6-B4AF-CB2E113B4F31}" type="sibTrans" cxnId="{BF84231F-920D-45FC-9A73-3988325E2F8C}">
      <dgm:prSet/>
      <dgm:spPr/>
      <dgm:t>
        <a:bodyPr/>
        <a:lstStyle/>
        <a:p>
          <a:endParaRPr lang="en-IN"/>
        </a:p>
      </dgm:t>
    </dgm:pt>
    <dgm:pt modelId="{9DF7F57E-4D33-45E4-8DA9-EF128891EC11}" type="pres">
      <dgm:prSet presAssocID="{20C367BE-D3FA-463D-9B7F-F6A371035D79}" presName="rootnode" presStyleCnt="0">
        <dgm:presLayoutVars>
          <dgm:chMax/>
          <dgm:chPref/>
          <dgm:dir/>
          <dgm:animLvl val="lvl"/>
        </dgm:presLayoutVars>
      </dgm:prSet>
      <dgm:spPr/>
    </dgm:pt>
    <dgm:pt modelId="{9012A064-CCD2-45FC-A5BA-4F01A24E8E42}" type="pres">
      <dgm:prSet presAssocID="{6AA9260B-2917-4326-9B29-C9DAFE0616F6}" presName="composite" presStyleCnt="0"/>
      <dgm:spPr/>
    </dgm:pt>
    <dgm:pt modelId="{A53D2919-3868-4729-986C-F113844557B5}" type="pres">
      <dgm:prSet presAssocID="{6AA9260B-2917-4326-9B29-C9DAFE0616F6}" presName="bentUpArrow1" presStyleLbl="alignImgPlace1" presStyleIdx="0" presStyleCnt="1"/>
      <dgm:spPr/>
    </dgm:pt>
    <dgm:pt modelId="{B90853F9-50CC-4E2D-8E37-1E488B983548}" type="pres">
      <dgm:prSet presAssocID="{6AA9260B-2917-4326-9B29-C9DAFE0616F6}" presName="ParentText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EBC205B2-D981-4516-8DE9-DDA7EE5F95E6}" type="pres">
      <dgm:prSet presAssocID="{6AA9260B-2917-4326-9B29-C9DAFE0616F6}" presName="ChildText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462EBFA6-E164-4B75-931C-935E890AFD1C}" type="pres">
      <dgm:prSet presAssocID="{839FC48F-5FDB-4473-9B00-FF80B2D1775A}" presName="sibTrans" presStyleCnt="0"/>
      <dgm:spPr/>
    </dgm:pt>
    <dgm:pt modelId="{C4C7005A-F0FA-41D4-AB9D-F7C1BC214508}" type="pres">
      <dgm:prSet presAssocID="{1C45245A-0B06-43A0-996E-63BFEE9E3D87}" presName="composite" presStyleCnt="0"/>
      <dgm:spPr/>
    </dgm:pt>
    <dgm:pt modelId="{18AA3877-137B-4FB2-B0F2-460500EB8928}" type="pres">
      <dgm:prSet presAssocID="{1C45245A-0B06-43A0-996E-63BFEE9E3D87}" presName="ParentText" presStyleLbl="node1" presStyleIdx="1" presStyleCnt="2" custScaleX="170742" custLinFactNeighborX="4677" custLinFactNeighborY="819">
        <dgm:presLayoutVars>
          <dgm:chMax val="1"/>
          <dgm:chPref val="1"/>
          <dgm:bulletEnabled val="1"/>
        </dgm:presLayoutVars>
      </dgm:prSet>
      <dgm:spPr/>
    </dgm:pt>
  </dgm:ptLst>
  <dgm:cxnLst>
    <dgm:cxn modelId="{BF84231F-920D-45FC-9A73-3988325E2F8C}" srcId="{20C367BE-D3FA-463D-9B7F-F6A371035D79}" destId="{1C45245A-0B06-43A0-996E-63BFEE9E3D87}" srcOrd="1" destOrd="0" parTransId="{8F586F16-F15B-4C09-AA17-70E7CB6C6999}" sibTransId="{D78A04E6-ABD6-48E6-B4AF-CB2E113B4F31}"/>
    <dgm:cxn modelId="{7F810051-B2E9-4775-81E0-D5A0233C0D15}" type="presOf" srcId="{1C45245A-0B06-43A0-996E-63BFEE9E3D87}" destId="{18AA3877-137B-4FB2-B0F2-460500EB8928}" srcOrd="0" destOrd="0" presId="urn:microsoft.com/office/officeart/2005/8/layout/StepDownProcess"/>
    <dgm:cxn modelId="{D3119154-5F9E-44D8-B1B0-6FC0FBBDB37C}" type="presOf" srcId="{6AA9260B-2917-4326-9B29-C9DAFE0616F6}" destId="{B90853F9-50CC-4E2D-8E37-1E488B983548}" srcOrd="0" destOrd="0" presId="urn:microsoft.com/office/officeart/2005/8/layout/StepDownProcess"/>
    <dgm:cxn modelId="{D652C5AB-DB26-4E49-87CE-0A1E4F54C969}" type="presOf" srcId="{20C367BE-D3FA-463D-9B7F-F6A371035D79}" destId="{9DF7F57E-4D33-45E4-8DA9-EF128891EC11}" srcOrd="0" destOrd="0" presId="urn:microsoft.com/office/officeart/2005/8/layout/StepDownProcess"/>
    <dgm:cxn modelId="{4DC8C9ED-78B9-4E2C-B991-EBFE5DE11763}" srcId="{20C367BE-D3FA-463D-9B7F-F6A371035D79}" destId="{6AA9260B-2917-4326-9B29-C9DAFE0616F6}" srcOrd="0" destOrd="0" parTransId="{64E315C8-6E12-48FA-91B1-467E009DB0DF}" sibTransId="{839FC48F-5FDB-4473-9B00-FF80B2D1775A}"/>
    <dgm:cxn modelId="{FB04BFA3-98CE-4FE8-BF15-3ABF9DD54E03}" type="presParOf" srcId="{9DF7F57E-4D33-45E4-8DA9-EF128891EC11}" destId="{9012A064-CCD2-45FC-A5BA-4F01A24E8E42}" srcOrd="0" destOrd="0" presId="urn:microsoft.com/office/officeart/2005/8/layout/StepDownProcess"/>
    <dgm:cxn modelId="{2524D43A-7428-4E09-AA9C-B03C0FD5F00D}" type="presParOf" srcId="{9012A064-CCD2-45FC-A5BA-4F01A24E8E42}" destId="{A53D2919-3868-4729-986C-F113844557B5}" srcOrd="0" destOrd="0" presId="urn:microsoft.com/office/officeart/2005/8/layout/StepDownProcess"/>
    <dgm:cxn modelId="{C8A41387-5496-479F-BB75-449E27277DF4}" type="presParOf" srcId="{9012A064-CCD2-45FC-A5BA-4F01A24E8E42}" destId="{B90853F9-50CC-4E2D-8E37-1E488B983548}" srcOrd="1" destOrd="0" presId="urn:microsoft.com/office/officeart/2005/8/layout/StepDownProcess"/>
    <dgm:cxn modelId="{27001887-36B4-4B01-8C02-FA95EE075024}" type="presParOf" srcId="{9012A064-CCD2-45FC-A5BA-4F01A24E8E42}" destId="{EBC205B2-D981-4516-8DE9-DDA7EE5F95E6}" srcOrd="2" destOrd="0" presId="urn:microsoft.com/office/officeart/2005/8/layout/StepDownProcess"/>
    <dgm:cxn modelId="{8C4408AA-C222-47E7-82EA-E2E066333104}" type="presParOf" srcId="{9DF7F57E-4D33-45E4-8DA9-EF128891EC11}" destId="{462EBFA6-E164-4B75-931C-935E890AFD1C}" srcOrd="1" destOrd="0" presId="urn:microsoft.com/office/officeart/2005/8/layout/StepDownProcess"/>
    <dgm:cxn modelId="{A94D95C7-DABA-4E1C-8BFE-21ABC838C56C}" type="presParOf" srcId="{9DF7F57E-4D33-45E4-8DA9-EF128891EC11}" destId="{C4C7005A-F0FA-41D4-AB9D-F7C1BC214508}" srcOrd="2" destOrd="0" presId="urn:microsoft.com/office/officeart/2005/8/layout/StepDownProcess"/>
    <dgm:cxn modelId="{0125F9E4-FE48-4F3C-857D-A0925D96EF25}" type="presParOf" srcId="{C4C7005A-F0FA-41D4-AB9D-F7C1BC214508}" destId="{18AA3877-137B-4FB2-B0F2-460500EB8928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9BC38FC-3C79-4203-BBE4-965E37F7F8A9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AB9EE9F-AEEE-4767-B670-D39C813C5448}">
      <dgm:prSet/>
      <dgm:spPr/>
      <dgm:t>
        <a:bodyPr/>
        <a:lstStyle/>
        <a:p>
          <a:r>
            <a:rPr lang="en-GB" dirty="0"/>
            <a:t>What is Secret Scope?</a:t>
          </a:r>
          <a:endParaRPr lang="en-IN" dirty="0"/>
        </a:p>
      </dgm:t>
    </dgm:pt>
    <dgm:pt modelId="{082B479A-4D24-4B1D-BB1E-3F1DF4F401F8}" type="parTrans" cxnId="{380D177E-A8AA-4B23-9935-BAE45F571E02}">
      <dgm:prSet/>
      <dgm:spPr/>
      <dgm:t>
        <a:bodyPr/>
        <a:lstStyle/>
        <a:p>
          <a:endParaRPr lang="en-IN"/>
        </a:p>
      </dgm:t>
    </dgm:pt>
    <dgm:pt modelId="{5619EF6A-1B6C-4A7A-BB4F-E45209D01E1C}" type="sibTrans" cxnId="{380D177E-A8AA-4B23-9935-BAE45F571E02}">
      <dgm:prSet/>
      <dgm:spPr/>
      <dgm:t>
        <a:bodyPr/>
        <a:lstStyle/>
        <a:p>
          <a:endParaRPr lang="en-IN"/>
        </a:p>
      </dgm:t>
    </dgm:pt>
    <dgm:pt modelId="{5FB0D923-D80D-483A-AE71-3ACFE538A249}">
      <dgm:prSet/>
      <dgm:spPr/>
      <dgm:t>
        <a:bodyPr/>
        <a:lstStyle/>
        <a:p>
          <a:r>
            <a:rPr lang="en-GB" dirty="0"/>
            <a:t>Secret is collection of secrets which is needed for Databricks development</a:t>
          </a:r>
          <a:endParaRPr lang="en-IN" dirty="0"/>
        </a:p>
      </dgm:t>
    </dgm:pt>
    <dgm:pt modelId="{A8D030E4-F212-4FA3-8720-A6AD4E3BFFC6}" type="parTrans" cxnId="{96ADDB1B-8159-4255-BF1A-2DC1AA217407}">
      <dgm:prSet/>
      <dgm:spPr/>
      <dgm:t>
        <a:bodyPr/>
        <a:lstStyle/>
        <a:p>
          <a:endParaRPr lang="en-IN"/>
        </a:p>
      </dgm:t>
    </dgm:pt>
    <dgm:pt modelId="{909657FB-DB27-4D82-8E10-543BCA05F978}" type="sibTrans" cxnId="{96ADDB1B-8159-4255-BF1A-2DC1AA217407}">
      <dgm:prSet/>
      <dgm:spPr/>
      <dgm:t>
        <a:bodyPr/>
        <a:lstStyle/>
        <a:p>
          <a:endParaRPr lang="en-IN"/>
        </a:p>
      </dgm:t>
    </dgm:pt>
    <dgm:pt modelId="{68938353-7959-42CB-9A0D-6289520AB23E}">
      <dgm:prSet/>
      <dgm:spPr/>
      <dgm:t>
        <a:bodyPr/>
        <a:lstStyle/>
        <a:p>
          <a:r>
            <a:rPr lang="en-GB" dirty="0"/>
            <a:t>It prevents exposing sensitive details such as password, server name etc.,</a:t>
          </a:r>
          <a:endParaRPr lang="en-IN" dirty="0"/>
        </a:p>
      </dgm:t>
    </dgm:pt>
    <dgm:pt modelId="{BDDDAB39-2F11-4D45-BD8E-87918448251E}" type="parTrans" cxnId="{85428DD5-C393-4881-B63C-65E15D46D6F3}">
      <dgm:prSet/>
      <dgm:spPr/>
      <dgm:t>
        <a:bodyPr/>
        <a:lstStyle/>
        <a:p>
          <a:endParaRPr lang="en-IN"/>
        </a:p>
      </dgm:t>
    </dgm:pt>
    <dgm:pt modelId="{41B8EAE8-AA66-44B1-BEBF-C8CFB4410517}" type="sibTrans" cxnId="{85428DD5-C393-4881-B63C-65E15D46D6F3}">
      <dgm:prSet/>
      <dgm:spPr/>
      <dgm:t>
        <a:bodyPr/>
        <a:lstStyle/>
        <a:p>
          <a:endParaRPr lang="en-IN"/>
        </a:p>
      </dgm:t>
    </dgm:pt>
    <dgm:pt modelId="{FB944386-B198-4251-BB09-6DD3851FC941}" type="pres">
      <dgm:prSet presAssocID="{59BC38FC-3C79-4203-BBE4-965E37F7F8A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836B52B-F41A-49AD-9A46-F6EE72D7ED7D}" type="pres">
      <dgm:prSet presAssocID="{2AB9EE9F-AEEE-4767-B670-D39C813C5448}" presName="root1" presStyleCnt="0"/>
      <dgm:spPr/>
    </dgm:pt>
    <dgm:pt modelId="{42DDB553-09F5-4775-A429-71BA6AE098D8}" type="pres">
      <dgm:prSet presAssocID="{2AB9EE9F-AEEE-4767-B670-D39C813C5448}" presName="LevelOneTextNode" presStyleLbl="node0" presStyleIdx="0" presStyleCnt="1">
        <dgm:presLayoutVars>
          <dgm:chPref val="3"/>
        </dgm:presLayoutVars>
      </dgm:prSet>
      <dgm:spPr/>
    </dgm:pt>
    <dgm:pt modelId="{A9CDD2FA-6554-4979-91DA-4F6A1C9E043D}" type="pres">
      <dgm:prSet presAssocID="{2AB9EE9F-AEEE-4767-B670-D39C813C5448}" presName="level2hierChild" presStyleCnt="0"/>
      <dgm:spPr/>
    </dgm:pt>
    <dgm:pt modelId="{6F901622-5A1A-4D85-B754-D2A39986E952}" type="pres">
      <dgm:prSet presAssocID="{A8D030E4-F212-4FA3-8720-A6AD4E3BFFC6}" presName="conn2-1" presStyleLbl="parChTrans1D2" presStyleIdx="0" presStyleCnt="2"/>
      <dgm:spPr/>
    </dgm:pt>
    <dgm:pt modelId="{8E2E39A9-87DA-4F22-8353-995971DAE686}" type="pres">
      <dgm:prSet presAssocID="{A8D030E4-F212-4FA3-8720-A6AD4E3BFFC6}" presName="connTx" presStyleLbl="parChTrans1D2" presStyleIdx="0" presStyleCnt="2"/>
      <dgm:spPr/>
    </dgm:pt>
    <dgm:pt modelId="{04CE66DE-2249-44A3-8BAA-90500F680800}" type="pres">
      <dgm:prSet presAssocID="{5FB0D923-D80D-483A-AE71-3ACFE538A249}" presName="root2" presStyleCnt="0"/>
      <dgm:spPr/>
    </dgm:pt>
    <dgm:pt modelId="{476F3E27-E0B8-4C8B-931C-F0424058DAAE}" type="pres">
      <dgm:prSet presAssocID="{5FB0D923-D80D-483A-AE71-3ACFE538A249}" presName="LevelTwoTextNode" presStyleLbl="node2" presStyleIdx="0" presStyleCnt="2">
        <dgm:presLayoutVars>
          <dgm:chPref val="3"/>
        </dgm:presLayoutVars>
      </dgm:prSet>
      <dgm:spPr/>
    </dgm:pt>
    <dgm:pt modelId="{3661CBEB-E718-4373-992C-46CCB4257415}" type="pres">
      <dgm:prSet presAssocID="{5FB0D923-D80D-483A-AE71-3ACFE538A249}" presName="level3hierChild" presStyleCnt="0"/>
      <dgm:spPr/>
    </dgm:pt>
    <dgm:pt modelId="{45C451E3-EF79-4E40-858A-DD186C97649D}" type="pres">
      <dgm:prSet presAssocID="{BDDDAB39-2F11-4D45-BD8E-87918448251E}" presName="conn2-1" presStyleLbl="parChTrans1D2" presStyleIdx="1" presStyleCnt="2"/>
      <dgm:spPr/>
    </dgm:pt>
    <dgm:pt modelId="{D7FDF893-4AAC-4B14-8751-BB9CB257A1BB}" type="pres">
      <dgm:prSet presAssocID="{BDDDAB39-2F11-4D45-BD8E-87918448251E}" presName="connTx" presStyleLbl="parChTrans1D2" presStyleIdx="1" presStyleCnt="2"/>
      <dgm:spPr/>
    </dgm:pt>
    <dgm:pt modelId="{7B4721AC-7633-47D5-B916-2118C4F50FA0}" type="pres">
      <dgm:prSet presAssocID="{68938353-7959-42CB-9A0D-6289520AB23E}" presName="root2" presStyleCnt="0"/>
      <dgm:spPr/>
    </dgm:pt>
    <dgm:pt modelId="{4B12D15A-FA40-4285-93BA-C237B9FBCE17}" type="pres">
      <dgm:prSet presAssocID="{68938353-7959-42CB-9A0D-6289520AB23E}" presName="LevelTwoTextNode" presStyleLbl="node2" presStyleIdx="1" presStyleCnt="2">
        <dgm:presLayoutVars>
          <dgm:chPref val="3"/>
        </dgm:presLayoutVars>
      </dgm:prSet>
      <dgm:spPr/>
    </dgm:pt>
    <dgm:pt modelId="{02AF4D18-6ACB-4ADC-A6AD-0D8979A870E8}" type="pres">
      <dgm:prSet presAssocID="{68938353-7959-42CB-9A0D-6289520AB23E}" presName="level3hierChild" presStyleCnt="0"/>
      <dgm:spPr/>
    </dgm:pt>
  </dgm:ptLst>
  <dgm:cxnLst>
    <dgm:cxn modelId="{06FD8419-F8CC-481A-90D6-D7482CA827AB}" type="presOf" srcId="{A8D030E4-F212-4FA3-8720-A6AD4E3BFFC6}" destId="{8E2E39A9-87DA-4F22-8353-995971DAE686}" srcOrd="1" destOrd="0" presId="urn:microsoft.com/office/officeart/2005/8/layout/hierarchy2"/>
    <dgm:cxn modelId="{96ADDB1B-8159-4255-BF1A-2DC1AA217407}" srcId="{2AB9EE9F-AEEE-4767-B670-D39C813C5448}" destId="{5FB0D923-D80D-483A-AE71-3ACFE538A249}" srcOrd="0" destOrd="0" parTransId="{A8D030E4-F212-4FA3-8720-A6AD4E3BFFC6}" sibTransId="{909657FB-DB27-4D82-8E10-543BCA05F978}"/>
    <dgm:cxn modelId="{E5493D31-9DF0-4821-9D84-5897D5D4680A}" type="presOf" srcId="{5FB0D923-D80D-483A-AE71-3ACFE538A249}" destId="{476F3E27-E0B8-4C8B-931C-F0424058DAAE}" srcOrd="0" destOrd="0" presId="urn:microsoft.com/office/officeart/2005/8/layout/hierarchy2"/>
    <dgm:cxn modelId="{9219CB5B-81A5-42C4-A3C1-3DC6F0DD99E4}" type="presOf" srcId="{59BC38FC-3C79-4203-BBE4-965E37F7F8A9}" destId="{FB944386-B198-4251-BB09-6DD3851FC941}" srcOrd="0" destOrd="0" presId="urn:microsoft.com/office/officeart/2005/8/layout/hierarchy2"/>
    <dgm:cxn modelId="{1F9FE667-E86F-4CE6-A2B6-B289A2316840}" type="presOf" srcId="{A8D030E4-F212-4FA3-8720-A6AD4E3BFFC6}" destId="{6F901622-5A1A-4D85-B754-D2A39986E952}" srcOrd="0" destOrd="0" presId="urn:microsoft.com/office/officeart/2005/8/layout/hierarchy2"/>
    <dgm:cxn modelId="{380D177E-A8AA-4B23-9935-BAE45F571E02}" srcId="{59BC38FC-3C79-4203-BBE4-965E37F7F8A9}" destId="{2AB9EE9F-AEEE-4767-B670-D39C813C5448}" srcOrd="0" destOrd="0" parTransId="{082B479A-4D24-4B1D-BB1E-3F1DF4F401F8}" sibTransId="{5619EF6A-1B6C-4A7A-BB4F-E45209D01E1C}"/>
    <dgm:cxn modelId="{74B0299F-053F-4563-AB5D-7F7131D49170}" type="presOf" srcId="{2AB9EE9F-AEEE-4767-B670-D39C813C5448}" destId="{42DDB553-09F5-4775-A429-71BA6AE098D8}" srcOrd="0" destOrd="0" presId="urn:microsoft.com/office/officeart/2005/8/layout/hierarchy2"/>
    <dgm:cxn modelId="{85428DD5-C393-4881-B63C-65E15D46D6F3}" srcId="{2AB9EE9F-AEEE-4767-B670-D39C813C5448}" destId="{68938353-7959-42CB-9A0D-6289520AB23E}" srcOrd="1" destOrd="0" parTransId="{BDDDAB39-2F11-4D45-BD8E-87918448251E}" sibTransId="{41B8EAE8-AA66-44B1-BEBF-C8CFB4410517}"/>
    <dgm:cxn modelId="{1D121CE0-4108-4C44-BD5A-CEFBA5B95FB3}" type="presOf" srcId="{BDDDAB39-2F11-4D45-BD8E-87918448251E}" destId="{45C451E3-EF79-4E40-858A-DD186C97649D}" srcOrd="0" destOrd="0" presId="urn:microsoft.com/office/officeart/2005/8/layout/hierarchy2"/>
    <dgm:cxn modelId="{DC3269EB-4623-4911-B7F6-B28F13408BA0}" type="presOf" srcId="{68938353-7959-42CB-9A0D-6289520AB23E}" destId="{4B12D15A-FA40-4285-93BA-C237B9FBCE17}" srcOrd="0" destOrd="0" presId="urn:microsoft.com/office/officeart/2005/8/layout/hierarchy2"/>
    <dgm:cxn modelId="{9A2506F3-67F2-451D-BCAB-1A51362BE4DF}" type="presOf" srcId="{BDDDAB39-2F11-4D45-BD8E-87918448251E}" destId="{D7FDF893-4AAC-4B14-8751-BB9CB257A1BB}" srcOrd="1" destOrd="0" presId="urn:microsoft.com/office/officeart/2005/8/layout/hierarchy2"/>
    <dgm:cxn modelId="{B282E1E6-460A-4682-99E7-CE95559C2BEA}" type="presParOf" srcId="{FB944386-B198-4251-BB09-6DD3851FC941}" destId="{4836B52B-F41A-49AD-9A46-F6EE72D7ED7D}" srcOrd="0" destOrd="0" presId="urn:microsoft.com/office/officeart/2005/8/layout/hierarchy2"/>
    <dgm:cxn modelId="{5B86C363-2975-43AD-9279-CBEFE343EA50}" type="presParOf" srcId="{4836B52B-F41A-49AD-9A46-F6EE72D7ED7D}" destId="{42DDB553-09F5-4775-A429-71BA6AE098D8}" srcOrd="0" destOrd="0" presId="urn:microsoft.com/office/officeart/2005/8/layout/hierarchy2"/>
    <dgm:cxn modelId="{312BC464-B10A-4F0B-8AAA-37814353CD6D}" type="presParOf" srcId="{4836B52B-F41A-49AD-9A46-F6EE72D7ED7D}" destId="{A9CDD2FA-6554-4979-91DA-4F6A1C9E043D}" srcOrd="1" destOrd="0" presId="urn:microsoft.com/office/officeart/2005/8/layout/hierarchy2"/>
    <dgm:cxn modelId="{D1191E1A-6397-493F-90D1-4FB07F1CB959}" type="presParOf" srcId="{A9CDD2FA-6554-4979-91DA-4F6A1C9E043D}" destId="{6F901622-5A1A-4D85-B754-D2A39986E952}" srcOrd="0" destOrd="0" presId="urn:microsoft.com/office/officeart/2005/8/layout/hierarchy2"/>
    <dgm:cxn modelId="{E12CB62A-E3EB-4FC7-92C0-DC44CDACC6F4}" type="presParOf" srcId="{6F901622-5A1A-4D85-B754-D2A39986E952}" destId="{8E2E39A9-87DA-4F22-8353-995971DAE686}" srcOrd="0" destOrd="0" presId="urn:microsoft.com/office/officeart/2005/8/layout/hierarchy2"/>
    <dgm:cxn modelId="{84C84B60-C085-4C8E-BAE2-4B3F9387DA99}" type="presParOf" srcId="{A9CDD2FA-6554-4979-91DA-4F6A1C9E043D}" destId="{04CE66DE-2249-44A3-8BAA-90500F680800}" srcOrd="1" destOrd="0" presId="urn:microsoft.com/office/officeart/2005/8/layout/hierarchy2"/>
    <dgm:cxn modelId="{C819AA60-6F07-4D86-96E6-79B615D9F357}" type="presParOf" srcId="{04CE66DE-2249-44A3-8BAA-90500F680800}" destId="{476F3E27-E0B8-4C8B-931C-F0424058DAAE}" srcOrd="0" destOrd="0" presId="urn:microsoft.com/office/officeart/2005/8/layout/hierarchy2"/>
    <dgm:cxn modelId="{3A73445B-5958-4DDA-A574-919C6D225A74}" type="presParOf" srcId="{04CE66DE-2249-44A3-8BAA-90500F680800}" destId="{3661CBEB-E718-4373-992C-46CCB4257415}" srcOrd="1" destOrd="0" presId="urn:microsoft.com/office/officeart/2005/8/layout/hierarchy2"/>
    <dgm:cxn modelId="{3DF9A593-3316-4AA0-AEDB-A5C00E6B7482}" type="presParOf" srcId="{A9CDD2FA-6554-4979-91DA-4F6A1C9E043D}" destId="{45C451E3-EF79-4E40-858A-DD186C97649D}" srcOrd="2" destOrd="0" presId="urn:microsoft.com/office/officeart/2005/8/layout/hierarchy2"/>
    <dgm:cxn modelId="{0E5D8098-2DAC-4B80-82FE-17D2038D22D7}" type="presParOf" srcId="{45C451E3-EF79-4E40-858A-DD186C97649D}" destId="{D7FDF893-4AAC-4B14-8751-BB9CB257A1BB}" srcOrd="0" destOrd="0" presId="urn:microsoft.com/office/officeart/2005/8/layout/hierarchy2"/>
    <dgm:cxn modelId="{1075D4A9-BFFB-40AD-ACFE-06C37951F3E6}" type="presParOf" srcId="{A9CDD2FA-6554-4979-91DA-4F6A1C9E043D}" destId="{7B4721AC-7633-47D5-B916-2118C4F50FA0}" srcOrd="3" destOrd="0" presId="urn:microsoft.com/office/officeart/2005/8/layout/hierarchy2"/>
    <dgm:cxn modelId="{250367CD-57DB-44C6-B1C7-910A6179A3AC}" type="presParOf" srcId="{7B4721AC-7633-47D5-B916-2118C4F50FA0}" destId="{4B12D15A-FA40-4285-93BA-C237B9FBCE17}" srcOrd="0" destOrd="0" presId="urn:microsoft.com/office/officeart/2005/8/layout/hierarchy2"/>
    <dgm:cxn modelId="{2F61F8CB-8F95-4879-A178-4CF851AE35FC}" type="presParOf" srcId="{7B4721AC-7633-47D5-B916-2118C4F50FA0}" destId="{02AF4D18-6ACB-4ADC-A6AD-0D8979A870E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091C11-4040-4406-BFE6-E847D40FD38F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3E31812-3CFB-4716-8215-CBEC3E6C2D9A}">
      <dgm:prSet/>
      <dgm:spPr/>
      <dgm:t>
        <a:bodyPr/>
        <a:lstStyle/>
        <a:p>
          <a:r>
            <a:rPr lang="en-GB"/>
            <a:t>Types of Secret Scopes</a:t>
          </a:r>
          <a:endParaRPr lang="en-IN"/>
        </a:p>
      </dgm:t>
    </dgm:pt>
    <dgm:pt modelId="{7BAB22B8-BC7A-4F64-A0CA-99AF678EB0BF}" type="parTrans" cxnId="{978750A1-6CC6-47F7-9F07-79FE3411A520}">
      <dgm:prSet/>
      <dgm:spPr/>
      <dgm:t>
        <a:bodyPr/>
        <a:lstStyle/>
        <a:p>
          <a:endParaRPr lang="en-IN"/>
        </a:p>
      </dgm:t>
    </dgm:pt>
    <dgm:pt modelId="{32AF1963-A4B3-4C71-AD60-D9B6EE52FF9E}" type="sibTrans" cxnId="{978750A1-6CC6-47F7-9F07-79FE3411A520}">
      <dgm:prSet/>
      <dgm:spPr/>
      <dgm:t>
        <a:bodyPr/>
        <a:lstStyle/>
        <a:p>
          <a:endParaRPr lang="en-IN"/>
        </a:p>
      </dgm:t>
    </dgm:pt>
    <dgm:pt modelId="{EFBAA246-0444-4ACD-9D12-549A17A2981A}">
      <dgm:prSet/>
      <dgm:spPr/>
      <dgm:t>
        <a:bodyPr/>
        <a:lstStyle/>
        <a:p>
          <a:r>
            <a:rPr lang="en-GB" dirty="0"/>
            <a:t>Azure Key Vault- backed scopes</a:t>
          </a:r>
          <a:endParaRPr lang="en-IN" dirty="0"/>
        </a:p>
      </dgm:t>
    </dgm:pt>
    <dgm:pt modelId="{22CA972D-557A-4BA0-BC95-075F041ED26D}" type="parTrans" cxnId="{94351D20-4381-4F3D-91BE-FB8E0EA198CF}">
      <dgm:prSet/>
      <dgm:spPr/>
      <dgm:t>
        <a:bodyPr/>
        <a:lstStyle/>
        <a:p>
          <a:endParaRPr lang="en-IN"/>
        </a:p>
      </dgm:t>
    </dgm:pt>
    <dgm:pt modelId="{321EA4EE-C577-452E-BD20-A7968AD5051D}" type="sibTrans" cxnId="{94351D20-4381-4F3D-91BE-FB8E0EA198CF}">
      <dgm:prSet/>
      <dgm:spPr/>
      <dgm:t>
        <a:bodyPr/>
        <a:lstStyle/>
        <a:p>
          <a:endParaRPr lang="en-IN"/>
        </a:p>
      </dgm:t>
    </dgm:pt>
    <dgm:pt modelId="{EFF4A63E-B518-4C8E-82B2-4D790521931D}">
      <dgm:prSet/>
      <dgm:spPr/>
      <dgm:t>
        <a:bodyPr/>
        <a:lstStyle/>
        <a:p>
          <a:r>
            <a:rPr lang="en-GB" dirty="0"/>
            <a:t>Databricks- backed scopes</a:t>
          </a:r>
          <a:endParaRPr lang="en-IN" dirty="0"/>
        </a:p>
      </dgm:t>
    </dgm:pt>
    <dgm:pt modelId="{06E23DB5-2371-4CAE-921F-8690B062C56B}" type="parTrans" cxnId="{C466B461-ACEF-47ED-A5B1-FB413F38B26D}">
      <dgm:prSet/>
      <dgm:spPr/>
      <dgm:t>
        <a:bodyPr/>
        <a:lstStyle/>
        <a:p>
          <a:endParaRPr lang="en-IN"/>
        </a:p>
      </dgm:t>
    </dgm:pt>
    <dgm:pt modelId="{9DE290B1-9763-451B-983D-7FC8A052E156}" type="sibTrans" cxnId="{C466B461-ACEF-47ED-A5B1-FB413F38B26D}">
      <dgm:prSet/>
      <dgm:spPr/>
      <dgm:t>
        <a:bodyPr/>
        <a:lstStyle/>
        <a:p>
          <a:endParaRPr lang="en-IN"/>
        </a:p>
      </dgm:t>
    </dgm:pt>
    <dgm:pt modelId="{4AC3C3BE-4527-4FAB-B59A-ADF1DC09718A}" type="pres">
      <dgm:prSet presAssocID="{D6091C11-4040-4406-BFE6-E847D40FD38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7DA3853-102D-4D33-B484-FC78E7B6124E}" type="pres">
      <dgm:prSet presAssocID="{B3E31812-3CFB-4716-8215-CBEC3E6C2D9A}" presName="centerShape" presStyleLbl="node0" presStyleIdx="0" presStyleCnt="1"/>
      <dgm:spPr/>
    </dgm:pt>
    <dgm:pt modelId="{069C94DF-21ED-482B-9058-59C5521E386D}" type="pres">
      <dgm:prSet presAssocID="{22CA972D-557A-4BA0-BC95-075F041ED26D}" presName="parTrans" presStyleLbl="bgSibTrans2D1" presStyleIdx="0" presStyleCnt="2"/>
      <dgm:spPr/>
    </dgm:pt>
    <dgm:pt modelId="{83FF8AB6-3E15-411C-9869-FE248DA13666}" type="pres">
      <dgm:prSet presAssocID="{EFBAA246-0444-4ACD-9D12-549A17A2981A}" presName="node" presStyleLbl="node1" presStyleIdx="0" presStyleCnt="2">
        <dgm:presLayoutVars>
          <dgm:bulletEnabled val="1"/>
        </dgm:presLayoutVars>
      </dgm:prSet>
      <dgm:spPr/>
    </dgm:pt>
    <dgm:pt modelId="{E412FC95-77AB-43E9-9E7A-512C18468874}" type="pres">
      <dgm:prSet presAssocID="{06E23DB5-2371-4CAE-921F-8690B062C56B}" presName="parTrans" presStyleLbl="bgSibTrans2D1" presStyleIdx="1" presStyleCnt="2"/>
      <dgm:spPr/>
    </dgm:pt>
    <dgm:pt modelId="{1391BDD8-9C28-4129-BB06-75D832436345}" type="pres">
      <dgm:prSet presAssocID="{EFF4A63E-B518-4C8E-82B2-4D790521931D}" presName="node" presStyleLbl="node1" presStyleIdx="1" presStyleCnt="2">
        <dgm:presLayoutVars>
          <dgm:bulletEnabled val="1"/>
        </dgm:presLayoutVars>
      </dgm:prSet>
      <dgm:spPr/>
    </dgm:pt>
  </dgm:ptLst>
  <dgm:cxnLst>
    <dgm:cxn modelId="{94351D20-4381-4F3D-91BE-FB8E0EA198CF}" srcId="{B3E31812-3CFB-4716-8215-CBEC3E6C2D9A}" destId="{EFBAA246-0444-4ACD-9D12-549A17A2981A}" srcOrd="0" destOrd="0" parTransId="{22CA972D-557A-4BA0-BC95-075F041ED26D}" sibTransId="{321EA4EE-C577-452E-BD20-A7968AD5051D}"/>
    <dgm:cxn modelId="{ED40462A-0BEB-4E8C-A2D8-A730A25A71B6}" type="presOf" srcId="{D6091C11-4040-4406-BFE6-E847D40FD38F}" destId="{4AC3C3BE-4527-4FAB-B59A-ADF1DC09718A}" srcOrd="0" destOrd="0" presId="urn:microsoft.com/office/officeart/2005/8/layout/radial4"/>
    <dgm:cxn modelId="{BD05AE2A-27CE-4E54-91A1-1D267D151DAA}" type="presOf" srcId="{B3E31812-3CFB-4716-8215-CBEC3E6C2D9A}" destId="{67DA3853-102D-4D33-B484-FC78E7B6124E}" srcOrd="0" destOrd="0" presId="urn:microsoft.com/office/officeart/2005/8/layout/radial4"/>
    <dgm:cxn modelId="{8F0DDE3E-5436-479F-AF9F-DCF49204E157}" type="presOf" srcId="{06E23DB5-2371-4CAE-921F-8690B062C56B}" destId="{E412FC95-77AB-43E9-9E7A-512C18468874}" srcOrd="0" destOrd="0" presId="urn:microsoft.com/office/officeart/2005/8/layout/radial4"/>
    <dgm:cxn modelId="{C466B461-ACEF-47ED-A5B1-FB413F38B26D}" srcId="{B3E31812-3CFB-4716-8215-CBEC3E6C2D9A}" destId="{EFF4A63E-B518-4C8E-82B2-4D790521931D}" srcOrd="1" destOrd="0" parTransId="{06E23DB5-2371-4CAE-921F-8690B062C56B}" sibTransId="{9DE290B1-9763-451B-983D-7FC8A052E156}"/>
    <dgm:cxn modelId="{48EEBF4C-43CA-4905-97E8-FE22229EEE9F}" type="presOf" srcId="{EFF4A63E-B518-4C8E-82B2-4D790521931D}" destId="{1391BDD8-9C28-4129-BB06-75D832436345}" srcOrd="0" destOrd="0" presId="urn:microsoft.com/office/officeart/2005/8/layout/radial4"/>
    <dgm:cxn modelId="{978750A1-6CC6-47F7-9F07-79FE3411A520}" srcId="{D6091C11-4040-4406-BFE6-E847D40FD38F}" destId="{B3E31812-3CFB-4716-8215-CBEC3E6C2D9A}" srcOrd="0" destOrd="0" parTransId="{7BAB22B8-BC7A-4F64-A0CA-99AF678EB0BF}" sibTransId="{32AF1963-A4B3-4C71-AD60-D9B6EE52FF9E}"/>
    <dgm:cxn modelId="{347E8CC8-F579-4385-B6E4-03D7E0675BAD}" type="presOf" srcId="{22CA972D-557A-4BA0-BC95-075F041ED26D}" destId="{069C94DF-21ED-482B-9058-59C5521E386D}" srcOrd="0" destOrd="0" presId="urn:microsoft.com/office/officeart/2005/8/layout/radial4"/>
    <dgm:cxn modelId="{B325F7F8-78FD-4C81-8103-88A5F6B039F7}" type="presOf" srcId="{EFBAA246-0444-4ACD-9D12-549A17A2981A}" destId="{83FF8AB6-3E15-411C-9869-FE248DA13666}" srcOrd="0" destOrd="0" presId="urn:microsoft.com/office/officeart/2005/8/layout/radial4"/>
    <dgm:cxn modelId="{B532280F-9C6C-48C9-8387-5A5A8055C480}" type="presParOf" srcId="{4AC3C3BE-4527-4FAB-B59A-ADF1DC09718A}" destId="{67DA3853-102D-4D33-B484-FC78E7B6124E}" srcOrd="0" destOrd="0" presId="urn:microsoft.com/office/officeart/2005/8/layout/radial4"/>
    <dgm:cxn modelId="{A11D1F15-0DCF-49BF-8A3C-A89EDCC850DA}" type="presParOf" srcId="{4AC3C3BE-4527-4FAB-B59A-ADF1DC09718A}" destId="{069C94DF-21ED-482B-9058-59C5521E386D}" srcOrd="1" destOrd="0" presId="urn:microsoft.com/office/officeart/2005/8/layout/radial4"/>
    <dgm:cxn modelId="{8F056FAB-7611-469D-AC45-3ED436CF76A5}" type="presParOf" srcId="{4AC3C3BE-4527-4FAB-B59A-ADF1DC09718A}" destId="{83FF8AB6-3E15-411C-9869-FE248DA13666}" srcOrd="2" destOrd="0" presId="urn:microsoft.com/office/officeart/2005/8/layout/radial4"/>
    <dgm:cxn modelId="{28FE9975-923B-4B75-8EFF-F434E27F4EA6}" type="presParOf" srcId="{4AC3C3BE-4527-4FAB-B59A-ADF1DC09718A}" destId="{E412FC95-77AB-43E9-9E7A-512C18468874}" srcOrd="3" destOrd="0" presId="urn:microsoft.com/office/officeart/2005/8/layout/radial4"/>
    <dgm:cxn modelId="{EE404E1C-C940-4E2A-B64A-69BCDAE3D139}" type="presParOf" srcId="{4AC3C3BE-4527-4FAB-B59A-ADF1DC09718A}" destId="{1391BDD8-9C28-4129-BB06-75D832436345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FE09117-E23A-4216-95E8-67105EDC619F}" type="doc">
      <dgm:prSet loTypeId="urn:microsoft.com/office/officeart/2005/8/layout/hierarchy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A24692B-86D6-456A-9364-E68EF124D200}">
      <dgm:prSet/>
      <dgm:spPr/>
      <dgm:t>
        <a:bodyPr/>
        <a:lstStyle/>
        <a:p>
          <a:r>
            <a:rPr lang="en-IN" dirty="0"/>
            <a:t>What is ADF?</a:t>
          </a:r>
        </a:p>
      </dgm:t>
    </dgm:pt>
    <dgm:pt modelId="{46510CCB-9775-4DC8-8A75-93660DF09B8B}" type="parTrans" cxnId="{FEE1EDF1-74B7-467A-AF57-311368DE4282}">
      <dgm:prSet/>
      <dgm:spPr/>
      <dgm:t>
        <a:bodyPr/>
        <a:lstStyle/>
        <a:p>
          <a:endParaRPr lang="en-IN"/>
        </a:p>
      </dgm:t>
    </dgm:pt>
    <dgm:pt modelId="{710E1E3F-CB22-47BD-B630-E9873145AB1C}" type="sibTrans" cxnId="{FEE1EDF1-74B7-467A-AF57-311368DE4282}">
      <dgm:prSet/>
      <dgm:spPr/>
      <dgm:t>
        <a:bodyPr/>
        <a:lstStyle/>
        <a:p>
          <a:endParaRPr lang="en-IN"/>
        </a:p>
      </dgm:t>
    </dgm:pt>
    <dgm:pt modelId="{76A4FE81-0FE0-4E85-9C61-9B6EE1067E8A}">
      <dgm:prSet/>
      <dgm:spPr/>
      <dgm:t>
        <a:bodyPr/>
        <a:lstStyle/>
        <a:p>
          <a:r>
            <a:rPr lang="en-IN" dirty="0"/>
            <a:t>Build ETL Pipelines</a:t>
          </a:r>
        </a:p>
      </dgm:t>
    </dgm:pt>
    <dgm:pt modelId="{7696C103-E996-432F-AB1A-57B1B8EA4467}" type="parTrans" cxnId="{C1055764-67F8-4FC3-8B0F-AB01F47F71E5}">
      <dgm:prSet/>
      <dgm:spPr/>
      <dgm:t>
        <a:bodyPr/>
        <a:lstStyle/>
        <a:p>
          <a:endParaRPr lang="en-IN"/>
        </a:p>
      </dgm:t>
    </dgm:pt>
    <dgm:pt modelId="{A772F480-7E90-4680-A253-93320C32795A}" type="sibTrans" cxnId="{C1055764-67F8-4FC3-8B0F-AB01F47F71E5}">
      <dgm:prSet/>
      <dgm:spPr/>
      <dgm:t>
        <a:bodyPr/>
        <a:lstStyle/>
        <a:p>
          <a:endParaRPr lang="en-IN"/>
        </a:p>
      </dgm:t>
    </dgm:pt>
    <dgm:pt modelId="{754A3820-FEF9-4E56-9063-C4FACC460B6B}">
      <dgm:prSet/>
      <dgm:spPr/>
      <dgm:t>
        <a:bodyPr/>
        <a:lstStyle/>
        <a:p>
          <a:r>
            <a:rPr lang="en-IN" dirty="0"/>
            <a:t>Schedule Pipelines</a:t>
          </a:r>
        </a:p>
      </dgm:t>
    </dgm:pt>
    <dgm:pt modelId="{227F19F0-609B-4498-A9ED-F298261D639B}" type="parTrans" cxnId="{0B0D83D8-2F7B-48B1-88C0-4338FE85FFAE}">
      <dgm:prSet/>
      <dgm:spPr/>
      <dgm:t>
        <a:bodyPr/>
        <a:lstStyle/>
        <a:p>
          <a:endParaRPr lang="en-IN"/>
        </a:p>
      </dgm:t>
    </dgm:pt>
    <dgm:pt modelId="{4CB7F096-0543-48FE-8FFF-837E311E648A}" type="sibTrans" cxnId="{0B0D83D8-2F7B-48B1-88C0-4338FE85FFAE}">
      <dgm:prSet/>
      <dgm:spPr/>
      <dgm:t>
        <a:bodyPr/>
        <a:lstStyle/>
        <a:p>
          <a:endParaRPr lang="en-IN"/>
        </a:p>
      </dgm:t>
    </dgm:pt>
    <dgm:pt modelId="{727F06D7-51F0-4649-9917-261689F6B1E3}">
      <dgm:prSet/>
      <dgm:spPr/>
      <dgm:t>
        <a:bodyPr/>
        <a:lstStyle/>
        <a:p>
          <a:r>
            <a:rPr lang="en-IN" dirty="0"/>
            <a:t>Orchestration Tool</a:t>
          </a:r>
        </a:p>
      </dgm:t>
    </dgm:pt>
    <dgm:pt modelId="{0C9F3CC4-5EC2-461C-8B23-969C5EEFB6F7}" type="parTrans" cxnId="{28D797E3-140F-4F58-85A8-CDC646A21594}">
      <dgm:prSet/>
      <dgm:spPr/>
      <dgm:t>
        <a:bodyPr/>
        <a:lstStyle/>
        <a:p>
          <a:endParaRPr lang="en-IN"/>
        </a:p>
      </dgm:t>
    </dgm:pt>
    <dgm:pt modelId="{5EBFBEB5-3E51-4CEC-BD2E-CB59D9F69B8F}" type="sibTrans" cxnId="{28D797E3-140F-4F58-85A8-CDC646A21594}">
      <dgm:prSet/>
      <dgm:spPr/>
      <dgm:t>
        <a:bodyPr/>
        <a:lstStyle/>
        <a:p>
          <a:endParaRPr lang="en-IN"/>
        </a:p>
      </dgm:t>
    </dgm:pt>
    <dgm:pt modelId="{3B24B67E-A06C-408F-AC74-169E92D6F75F}" type="pres">
      <dgm:prSet presAssocID="{8FE09117-E23A-4216-95E8-67105EDC619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427A838-0022-4389-9896-81D4BAB4BBCF}" type="pres">
      <dgm:prSet presAssocID="{EA24692B-86D6-456A-9364-E68EF124D200}" presName="vertOne" presStyleCnt="0"/>
      <dgm:spPr/>
    </dgm:pt>
    <dgm:pt modelId="{3B7D685B-BD3E-40BB-BE53-04E4E2D53D03}" type="pres">
      <dgm:prSet presAssocID="{EA24692B-86D6-456A-9364-E68EF124D200}" presName="txOne" presStyleLbl="node0" presStyleIdx="0" presStyleCnt="1">
        <dgm:presLayoutVars>
          <dgm:chPref val="3"/>
        </dgm:presLayoutVars>
      </dgm:prSet>
      <dgm:spPr/>
    </dgm:pt>
    <dgm:pt modelId="{9B80F1ED-825F-4BDF-BE85-34127244F973}" type="pres">
      <dgm:prSet presAssocID="{EA24692B-86D6-456A-9364-E68EF124D200}" presName="parTransOne" presStyleCnt="0"/>
      <dgm:spPr/>
    </dgm:pt>
    <dgm:pt modelId="{F5726F04-6527-47AD-B1C0-FAFCCA0A02DD}" type="pres">
      <dgm:prSet presAssocID="{EA24692B-86D6-456A-9364-E68EF124D200}" presName="horzOne" presStyleCnt="0"/>
      <dgm:spPr/>
    </dgm:pt>
    <dgm:pt modelId="{75D28F5A-2AE2-4B35-9777-97430E43ED6E}" type="pres">
      <dgm:prSet presAssocID="{727F06D7-51F0-4649-9917-261689F6B1E3}" presName="vertTwo" presStyleCnt="0"/>
      <dgm:spPr/>
    </dgm:pt>
    <dgm:pt modelId="{9215C4A9-5D71-441A-BE17-18BF792A7909}" type="pres">
      <dgm:prSet presAssocID="{727F06D7-51F0-4649-9917-261689F6B1E3}" presName="txTwo" presStyleLbl="node2" presStyleIdx="0" presStyleCnt="3">
        <dgm:presLayoutVars>
          <dgm:chPref val="3"/>
        </dgm:presLayoutVars>
      </dgm:prSet>
      <dgm:spPr/>
    </dgm:pt>
    <dgm:pt modelId="{69975699-6F26-485B-BC9E-47CC3AA71834}" type="pres">
      <dgm:prSet presAssocID="{727F06D7-51F0-4649-9917-261689F6B1E3}" presName="horzTwo" presStyleCnt="0"/>
      <dgm:spPr/>
    </dgm:pt>
    <dgm:pt modelId="{4E7E3B7D-1096-466E-AADF-27FFFBE842C0}" type="pres">
      <dgm:prSet presAssocID="{5EBFBEB5-3E51-4CEC-BD2E-CB59D9F69B8F}" presName="sibSpaceTwo" presStyleCnt="0"/>
      <dgm:spPr/>
    </dgm:pt>
    <dgm:pt modelId="{633D41C9-C9DF-4E4F-B5AD-6E0F348833DE}" type="pres">
      <dgm:prSet presAssocID="{76A4FE81-0FE0-4E85-9C61-9B6EE1067E8A}" presName="vertTwo" presStyleCnt="0"/>
      <dgm:spPr/>
    </dgm:pt>
    <dgm:pt modelId="{F6EF7426-2F1A-4392-8BF3-440E4616FEFC}" type="pres">
      <dgm:prSet presAssocID="{76A4FE81-0FE0-4E85-9C61-9B6EE1067E8A}" presName="txTwo" presStyleLbl="node2" presStyleIdx="1" presStyleCnt="3">
        <dgm:presLayoutVars>
          <dgm:chPref val="3"/>
        </dgm:presLayoutVars>
      </dgm:prSet>
      <dgm:spPr/>
    </dgm:pt>
    <dgm:pt modelId="{5642EC3D-3869-4686-8B31-C3A8CAB63656}" type="pres">
      <dgm:prSet presAssocID="{76A4FE81-0FE0-4E85-9C61-9B6EE1067E8A}" presName="horzTwo" presStyleCnt="0"/>
      <dgm:spPr/>
    </dgm:pt>
    <dgm:pt modelId="{23C16530-FC37-4B1A-982F-A729CC28A1C8}" type="pres">
      <dgm:prSet presAssocID="{A772F480-7E90-4680-A253-93320C32795A}" presName="sibSpaceTwo" presStyleCnt="0"/>
      <dgm:spPr/>
    </dgm:pt>
    <dgm:pt modelId="{04049278-A10B-40B3-A291-CCD5541377E7}" type="pres">
      <dgm:prSet presAssocID="{754A3820-FEF9-4E56-9063-C4FACC460B6B}" presName="vertTwo" presStyleCnt="0"/>
      <dgm:spPr/>
    </dgm:pt>
    <dgm:pt modelId="{8BD9F248-3FC9-40F7-86CB-54C7DFFACB6E}" type="pres">
      <dgm:prSet presAssocID="{754A3820-FEF9-4E56-9063-C4FACC460B6B}" presName="txTwo" presStyleLbl="node2" presStyleIdx="2" presStyleCnt="3">
        <dgm:presLayoutVars>
          <dgm:chPref val="3"/>
        </dgm:presLayoutVars>
      </dgm:prSet>
      <dgm:spPr/>
    </dgm:pt>
    <dgm:pt modelId="{855F3CF3-9623-4D3D-80B8-C7C437FD4114}" type="pres">
      <dgm:prSet presAssocID="{754A3820-FEF9-4E56-9063-C4FACC460B6B}" presName="horzTwo" presStyleCnt="0"/>
      <dgm:spPr/>
    </dgm:pt>
  </dgm:ptLst>
  <dgm:cxnLst>
    <dgm:cxn modelId="{39F7FE62-7CC6-4321-B22F-6C13FA67EABB}" type="presOf" srcId="{8FE09117-E23A-4216-95E8-67105EDC619F}" destId="{3B24B67E-A06C-408F-AC74-169E92D6F75F}" srcOrd="0" destOrd="0" presId="urn:microsoft.com/office/officeart/2005/8/layout/hierarchy4"/>
    <dgm:cxn modelId="{C1055764-67F8-4FC3-8B0F-AB01F47F71E5}" srcId="{EA24692B-86D6-456A-9364-E68EF124D200}" destId="{76A4FE81-0FE0-4E85-9C61-9B6EE1067E8A}" srcOrd="1" destOrd="0" parTransId="{7696C103-E996-432F-AB1A-57B1B8EA4467}" sibTransId="{A772F480-7E90-4680-A253-93320C32795A}"/>
    <dgm:cxn modelId="{23C72C72-D76E-46BD-B57E-603A0E4A77EF}" type="presOf" srcId="{76A4FE81-0FE0-4E85-9C61-9B6EE1067E8A}" destId="{F6EF7426-2F1A-4392-8BF3-440E4616FEFC}" srcOrd="0" destOrd="0" presId="urn:microsoft.com/office/officeart/2005/8/layout/hierarchy4"/>
    <dgm:cxn modelId="{7F3A729B-76D0-463B-AE02-C3C26DF80319}" type="presOf" srcId="{EA24692B-86D6-456A-9364-E68EF124D200}" destId="{3B7D685B-BD3E-40BB-BE53-04E4E2D53D03}" srcOrd="0" destOrd="0" presId="urn:microsoft.com/office/officeart/2005/8/layout/hierarchy4"/>
    <dgm:cxn modelId="{E19365A1-2D60-4E26-8C38-BEF6CA2A8099}" type="presOf" srcId="{727F06D7-51F0-4649-9917-261689F6B1E3}" destId="{9215C4A9-5D71-441A-BE17-18BF792A7909}" srcOrd="0" destOrd="0" presId="urn:microsoft.com/office/officeart/2005/8/layout/hierarchy4"/>
    <dgm:cxn modelId="{00DB52B8-43A1-4590-BC4C-94526EF8086C}" type="presOf" srcId="{754A3820-FEF9-4E56-9063-C4FACC460B6B}" destId="{8BD9F248-3FC9-40F7-86CB-54C7DFFACB6E}" srcOrd="0" destOrd="0" presId="urn:microsoft.com/office/officeart/2005/8/layout/hierarchy4"/>
    <dgm:cxn modelId="{0B0D83D8-2F7B-48B1-88C0-4338FE85FFAE}" srcId="{EA24692B-86D6-456A-9364-E68EF124D200}" destId="{754A3820-FEF9-4E56-9063-C4FACC460B6B}" srcOrd="2" destOrd="0" parTransId="{227F19F0-609B-4498-A9ED-F298261D639B}" sibTransId="{4CB7F096-0543-48FE-8FFF-837E311E648A}"/>
    <dgm:cxn modelId="{28D797E3-140F-4F58-85A8-CDC646A21594}" srcId="{EA24692B-86D6-456A-9364-E68EF124D200}" destId="{727F06D7-51F0-4649-9917-261689F6B1E3}" srcOrd="0" destOrd="0" parTransId="{0C9F3CC4-5EC2-461C-8B23-969C5EEFB6F7}" sibTransId="{5EBFBEB5-3E51-4CEC-BD2E-CB59D9F69B8F}"/>
    <dgm:cxn modelId="{FEE1EDF1-74B7-467A-AF57-311368DE4282}" srcId="{8FE09117-E23A-4216-95E8-67105EDC619F}" destId="{EA24692B-86D6-456A-9364-E68EF124D200}" srcOrd="0" destOrd="0" parTransId="{46510CCB-9775-4DC8-8A75-93660DF09B8B}" sibTransId="{710E1E3F-CB22-47BD-B630-E9873145AB1C}"/>
    <dgm:cxn modelId="{181ECFD5-1D3C-4493-9C72-40C558A0E504}" type="presParOf" srcId="{3B24B67E-A06C-408F-AC74-169E92D6F75F}" destId="{C427A838-0022-4389-9896-81D4BAB4BBCF}" srcOrd="0" destOrd="0" presId="urn:microsoft.com/office/officeart/2005/8/layout/hierarchy4"/>
    <dgm:cxn modelId="{4A5DC8AE-812B-46B7-81A3-30F63752C538}" type="presParOf" srcId="{C427A838-0022-4389-9896-81D4BAB4BBCF}" destId="{3B7D685B-BD3E-40BB-BE53-04E4E2D53D03}" srcOrd="0" destOrd="0" presId="urn:microsoft.com/office/officeart/2005/8/layout/hierarchy4"/>
    <dgm:cxn modelId="{B06C2690-5615-4D53-9CD5-775BEB53E30F}" type="presParOf" srcId="{C427A838-0022-4389-9896-81D4BAB4BBCF}" destId="{9B80F1ED-825F-4BDF-BE85-34127244F973}" srcOrd="1" destOrd="0" presId="urn:microsoft.com/office/officeart/2005/8/layout/hierarchy4"/>
    <dgm:cxn modelId="{446DEADC-5CCA-4D01-BDCA-8999B77DD50F}" type="presParOf" srcId="{C427A838-0022-4389-9896-81D4BAB4BBCF}" destId="{F5726F04-6527-47AD-B1C0-FAFCCA0A02DD}" srcOrd="2" destOrd="0" presId="urn:microsoft.com/office/officeart/2005/8/layout/hierarchy4"/>
    <dgm:cxn modelId="{147DD315-5517-47AC-8BA9-8BA61FC2262A}" type="presParOf" srcId="{F5726F04-6527-47AD-B1C0-FAFCCA0A02DD}" destId="{75D28F5A-2AE2-4B35-9777-97430E43ED6E}" srcOrd="0" destOrd="0" presId="urn:microsoft.com/office/officeart/2005/8/layout/hierarchy4"/>
    <dgm:cxn modelId="{0CF3BAE2-03C3-4F41-AA07-C5ECBD02F60F}" type="presParOf" srcId="{75D28F5A-2AE2-4B35-9777-97430E43ED6E}" destId="{9215C4A9-5D71-441A-BE17-18BF792A7909}" srcOrd="0" destOrd="0" presId="urn:microsoft.com/office/officeart/2005/8/layout/hierarchy4"/>
    <dgm:cxn modelId="{F3136593-B372-4E52-B27E-1510DD10CEF8}" type="presParOf" srcId="{75D28F5A-2AE2-4B35-9777-97430E43ED6E}" destId="{69975699-6F26-485B-BC9E-47CC3AA71834}" srcOrd="1" destOrd="0" presId="urn:microsoft.com/office/officeart/2005/8/layout/hierarchy4"/>
    <dgm:cxn modelId="{CF56BCEC-574E-43B6-9426-AB0A33B6C6B0}" type="presParOf" srcId="{F5726F04-6527-47AD-B1C0-FAFCCA0A02DD}" destId="{4E7E3B7D-1096-466E-AADF-27FFFBE842C0}" srcOrd="1" destOrd="0" presId="urn:microsoft.com/office/officeart/2005/8/layout/hierarchy4"/>
    <dgm:cxn modelId="{FFA0BE1C-BAC9-4919-A3BA-E951F9F9EE51}" type="presParOf" srcId="{F5726F04-6527-47AD-B1C0-FAFCCA0A02DD}" destId="{633D41C9-C9DF-4E4F-B5AD-6E0F348833DE}" srcOrd="2" destOrd="0" presId="urn:microsoft.com/office/officeart/2005/8/layout/hierarchy4"/>
    <dgm:cxn modelId="{BA6B8D39-7452-4090-A8FE-617FE429A6DB}" type="presParOf" srcId="{633D41C9-C9DF-4E4F-B5AD-6E0F348833DE}" destId="{F6EF7426-2F1A-4392-8BF3-440E4616FEFC}" srcOrd="0" destOrd="0" presId="urn:microsoft.com/office/officeart/2005/8/layout/hierarchy4"/>
    <dgm:cxn modelId="{18C17584-7FCB-46CB-B8DE-7E1D26E679A6}" type="presParOf" srcId="{633D41C9-C9DF-4E4F-B5AD-6E0F348833DE}" destId="{5642EC3D-3869-4686-8B31-C3A8CAB63656}" srcOrd="1" destOrd="0" presId="urn:microsoft.com/office/officeart/2005/8/layout/hierarchy4"/>
    <dgm:cxn modelId="{01AC24BD-11A7-470F-9EC3-ECA8A64E9B38}" type="presParOf" srcId="{F5726F04-6527-47AD-B1C0-FAFCCA0A02DD}" destId="{23C16530-FC37-4B1A-982F-A729CC28A1C8}" srcOrd="3" destOrd="0" presId="urn:microsoft.com/office/officeart/2005/8/layout/hierarchy4"/>
    <dgm:cxn modelId="{5B0A69D9-425A-46F1-AC29-D7691DEE9D72}" type="presParOf" srcId="{F5726F04-6527-47AD-B1C0-FAFCCA0A02DD}" destId="{04049278-A10B-40B3-A291-CCD5541377E7}" srcOrd="4" destOrd="0" presId="urn:microsoft.com/office/officeart/2005/8/layout/hierarchy4"/>
    <dgm:cxn modelId="{B0BE374E-B615-41A8-B759-189936D549C4}" type="presParOf" srcId="{04049278-A10B-40B3-A291-CCD5541377E7}" destId="{8BD9F248-3FC9-40F7-86CB-54C7DFFACB6E}" srcOrd="0" destOrd="0" presId="urn:microsoft.com/office/officeart/2005/8/layout/hierarchy4"/>
    <dgm:cxn modelId="{07D17435-D92C-41F5-875D-295574E6700A}" type="presParOf" srcId="{04049278-A10B-40B3-A291-CCD5541377E7}" destId="{855F3CF3-9623-4D3D-80B8-C7C437FD411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65DE025-52AB-4029-8776-A87AE63578A3}" type="doc">
      <dgm:prSet loTypeId="urn:microsoft.com/office/officeart/2005/8/layout/hierarchy3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88EC0695-E68E-4206-B77D-728553C30D9C}">
      <dgm:prSet/>
      <dgm:spPr/>
      <dgm:t>
        <a:bodyPr/>
        <a:lstStyle/>
        <a:p>
          <a:r>
            <a:rPr lang="en-IN" dirty="0"/>
            <a:t>ADF Trigger</a:t>
          </a:r>
        </a:p>
      </dgm:t>
    </dgm:pt>
    <dgm:pt modelId="{9795DC8E-982C-46C7-B595-58E328B95030}" type="parTrans" cxnId="{82FADFBD-075F-4BA6-BE17-75149134A529}">
      <dgm:prSet/>
      <dgm:spPr/>
      <dgm:t>
        <a:bodyPr/>
        <a:lstStyle/>
        <a:p>
          <a:endParaRPr lang="en-IN"/>
        </a:p>
      </dgm:t>
    </dgm:pt>
    <dgm:pt modelId="{7CDBCD99-E066-4403-B4F8-C6528F549A58}" type="sibTrans" cxnId="{82FADFBD-075F-4BA6-BE17-75149134A529}">
      <dgm:prSet/>
      <dgm:spPr/>
      <dgm:t>
        <a:bodyPr/>
        <a:lstStyle/>
        <a:p>
          <a:endParaRPr lang="en-IN"/>
        </a:p>
      </dgm:t>
    </dgm:pt>
    <dgm:pt modelId="{F78E5180-34FB-4BF4-B6F8-7BF34FBCB6C9}">
      <dgm:prSet/>
      <dgm:spPr/>
      <dgm:t>
        <a:bodyPr/>
        <a:lstStyle/>
        <a:p>
          <a:r>
            <a:rPr lang="en-IN" dirty="0"/>
            <a:t>Only for Databricks Notebooks</a:t>
          </a:r>
        </a:p>
      </dgm:t>
    </dgm:pt>
    <dgm:pt modelId="{DDAB1D21-A754-425C-B379-BE6069C6D8B3}" type="parTrans" cxnId="{84DD492C-C8F1-4599-B008-63B7CF4E2163}">
      <dgm:prSet/>
      <dgm:spPr/>
      <dgm:t>
        <a:bodyPr/>
        <a:lstStyle/>
        <a:p>
          <a:endParaRPr lang="en-IN"/>
        </a:p>
      </dgm:t>
    </dgm:pt>
    <dgm:pt modelId="{6AB3121B-BBAD-48F6-851A-57F86057BDF5}" type="sibTrans" cxnId="{84DD492C-C8F1-4599-B008-63B7CF4E2163}">
      <dgm:prSet/>
      <dgm:spPr/>
      <dgm:t>
        <a:bodyPr/>
        <a:lstStyle/>
        <a:p>
          <a:endParaRPr lang="en-IN"/>
        </a:p>
      </dgm:t>
    </dgm:pt>
    <dgm:pt modelId="{B2893534-CE61-4A4C-9A6B-5DFBCA1BDCD7}">
      <dgm:prSet/>
      <dgm:spPr/>
      <dgm:t>
        <a:bodyPr/>
        <a:lstStyle/>
        <a:p>
          <a:r>
            <a:rPr lang="en-IN" dirty="0"/>
            <a:t>ADF: Integrate Many Services</a:t>
          </a:r>
        </a:p>
      </dgm:t>
    </dgm:pt>
    <dgm:pt modelId="{66A2FE7C-48CA-41B3-9322-F3862407F09E}" type="parTrans" cxnId="{EA091975-A791-49B9-8DCD-19A80CCD3C7C}">
      <dgm:prSet/>
      <dgm:spPr/>
      <dgm:t>
        <a:bodyPr/>
        <a:lstStyle/>
        <a:p>
          <a:endParaRPr lang="en-IN"/>
        </a:p>
      </dgm:t>
    </dgm:pt>
    <dgm:pt modelId="{E60893AE-A08C-41CB-A3A3-E9FB2070E40E}" type="sibTrans" cxnId="{EA091975-A791-49B9-8DCD-19A80CCD3C7C}">
      <dgm:prSet/>
      <dgm:spPr/>
      <dgm:t>
        <a:bodyPr/>
        <a:lstStyle/>
        <a:p>
          <a:endParaRPr lang="en-IN"/>
        </a:p>
      </dgm:t>
    </dgm:pt>
    <dgm:pt modelId="{8E56F847-4E17-4754-BD12-8052B71E0663}">
      <dgm:prSet/>
      <dgm:spPr/>
      <dgm:t>
        <a:bodyPr/>
        <a:lstStyle/>
        <a:p>
          <a:r>
            <a:rPr lang="en-IN"/>
            <a:t>Databricks </a:t>
          </a:r>
          <a:r>
            <a:rPr lang="en-IN" dirty="0"/>
            <a:t>Workflow</a:t>
          </a:r>
        </a:p>
      </dgm:t>
    </dgm:pt>
    <dgm:pt modelId="{4E14F4BA-7FB2-480F-93BE-6923C219FD55}" type="parTrans" cxnId="{23E9B914-5002-4FF0-9452-4373C4C7D030}">
      <dgm:prSet/>
      <dgm:spPr/>
      <dgm:t>
        <a:bodyPr/>
        <a:lstStyle/>
        <a:p>
          <a:endParaRPr lang="en-IN"/>
        </a:p>
      </dgm:t>
    </dgm:pt>
    <dgm:pt modelId="{F9272789-03FB-473C-8504-FD5A9B11C2D7}" type="sibTrans" cxnId="{23E9B914-5002-4FF0-9452-4373C4C7D030}">
      <dgm:prSet/>
      <dgm:spPr/>
      <dgm:t>
        <a:bodyPr/>
        <a:lstStyle/>
        <a:p>
          <a:endParaRPr lang="en-IN"/>
        </a:p>
      </dgm:t>
    </dgm:pt>
    <dgm:pt modelId="{68DC02C7-211C-42FD-BB8D-6D27E9739434}" type="pres">
      <dgm:prSet presAssocID="{365DE025-52AB-4029-8776-A87AE63578A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06FC422-E4E8-4D3E-89A6-2EDC675E399F}" type="pres">
      <dgm:prSet presAssocID="{88EC0695-E68E-4206-B77D-728553C30D9C}" presName="root" presStyleCnt="0"/>
      <dgm:spPr/>
    </dgm:pt>
    <dgm:pt modelId="{C16CD5CB-344A-4F5F-9B64-E50B3269A4D8}" type="pres">
      <dgm:prSet presAssocID="{88EC0695-E68E-4206-B77D-728553C30D9C}" presName="rootComposite" presStyleCnt="0"/>
      <dgm:spPr/>
    </dgm:pt>
    <dgm:pt modelId="{DF08876B-6884-4B88-9335-2D1D69155ED9}" type="pres">
      <dgm:prSet presAssocID="{88EC0695-E68E-4206-B77D-728553C30D9C}" presName="rootText" presStyleLbl="node1" presStyleIdx="0" presStyleCnt="2"/>
      <dgm:spPr/>
    </dgm:pt>
    <dgm:pt modelId="{BC8CE95C-BECB-4601-AC86-96032AC19DD5}" type="pres">
      <dgm:prSet presAssocID="{88EC0695-E68E-4206-B77D-728553C30D9C}" presName="rootConnector" presStyleLbl="node1" presStyleIdx="0" presStyleCnt="2"/>
      <dgm:spPr/>
    </dgm:pt>
    <dgm:pt modelId="{5915D287-83C5-4076-A81A-D60E81EB2F56}" type="pres">
      <dgm:prSet presAssocID="{88EC0695-E68E-4206-B77D-728553C30D9C}" presName="childShape" presStyleCnt="0"/>
      <dgm:spPr/>
    </dgm:pt>
    <dgm:pt modelId="{E627E0FA-CC59-45BE-BBAA-EFC60A860A9E}" type="pres">
      <dgm:prSet presAssocID="{66A2FE7C-48CA-41B3-9322-F3862407F09E}" presName="Name13" presStyleLbl="parChTrans1D2" presStyleIdx="0" presStyleCnt="2"/>
      <dgm:spPr/>
    </dgm:pt>
    <dgm:pt modelId="{D52CF9C0-A69A-48CB-B4F5-0A7672006A13}" type="pres">
      <dgm:prSet presAssocID="{B2893534-CE61-4A4C-9A6B-5DFBCA1BDCD7}" presName="childText" presStyleLbl="bgAcc1" presStyleIdx="0" presStyleCnt="2">
        <dgm:presLayoutVars>
          <dgm:bulletEnabled val="1"/>
        </dgm:presLayoutVars>
      </dgm:prSet>
      <dgm:spPr/>
    </dgm:pt>
    <dgm:pt modelId="{518EAE29-6FD5-4585-842A-885A99DA72DE}" type="pres">
      <dgm:prSet presAssocID="{8E56F847-4E17-4754-BD12-8052B71E0663}" presName="root" presStyleCnt="0"/>
      <dgm:spPr/>
    </dgm:pt>
    <dgm:pt modelId="{26A9DC1B-F4DD-42DF-8635-CCF945F6E5FA}" type="pres">
      <dgm:prSet presAssocID="{8E56F847-4E17-4754-BD12-8052B71E0663}" presName="rootComposite" presStyleCnt="0"/>
      <dgm:spPr/>
    </dgm:pt>
    <dgm:pt modelId="{007134C8-403C-45A5-875B-80B29EA3F7E9}" type="pres">
      <dgm:prSet presAssocID="{8E56F847-4E17-4754-BD12-8052B71E0663}" presName="rootText" presStyleLbl="node1" presStyleIdx="1" presStyleCnt="2"/>
      <dgm:spPr/>
    </dgm:pt>
    <dgm:pt modelId="{8726D62F-E167-4D9A-B654-8AF05B7CEEB4}" type="pres">
      <dgm:prSet presAssocID="{8E56F847-4E17-4754-BD12-8052B71E0663}" presName="rootConnector" presStyleLbl="node1" presStyleIdx="1" presStyleCnt="2"/>
      <dgm:spPr/>
    </dgm:pt>
    <dgm:pt modelId="{CCD32C0D-60C7-4743-A6BF-4D13CB3C686C}" type="pres">
      <dgm:prSet presAssocID="{8E56F847-4E17-4754-BD12-8052B71E0663}" presName="childShape" presStyleCnt="0"/>
      <dgm:spPr/>
    </dgm:pt>
    <dgm:pt modelId="{4BB5D316-413B-44C7-A75D-7454B6EF238C}" type="pres">
      <dgm:prSet presAssocID="{DDAB1D21-A754-425C-B379-BE6069C6D8B3}" presName="Name13" presStyleLbl="parChTrans1D2" presStyleIdx="1" presStyleCnt="2"/>
      <dgm:spPr/>
    </dgm:pt>
    <dgm:pt modelId="{E9B5A27D-298C-4E37-9A55-D56323F8C9B8}" type="pres">
      <dgm:prSet presAssocID="{F78E5180-34FB-4BF4-B6F8-7BF34FBCB6C9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BC289E0D-F8F0-4F6E-BA4C-A00A3ADC43E2}" type="presOf" srcId="{88EC0695-E68E-4206-B77D-728553C30D9C}" destId="{DF08876B-6884-4B88-9335-2D1D69155ED9}" srcOrd="0" destOrd="0" presId="urn:microsoft.com/office/officeart/2005/8/layout/hierarchy3"/>
    <dgm:cxn modelId="{66E3E50D-8A4E-4B7C-9CF9-78477DA80DCF}" type="presOf" srcId="{88EC0695-E68E-4206-B77D-728553C30D9C}" destId="{BC8CE95C-BECB-4601-AC86-96032AC19DD5}" srcOrd="1" destOrd="0" presId="urn:microsoft.com/office/officeart/2005/8/layout/hierarchy3"/>
    <dgm:cxn modelId="{23E9B914-5002-4FF0-9452-4373C4C7D030}" srcId="{365DE025-52AB-4029-8776-A87AE63578A3}" destId="{8E56F847-4E17-4754-BD12-8052B71E0663}" srcOrd="1" destOrd="0" parTransId="{4E14F4BA-7FB2-480F-93BE-6923C219FD55}" sibTransId="{F9272789-03FB-473C-8504-FD5A9B11C2D7}"/>
    <dgm:cxn modelId="{683FC716-B74E-41B4-93EA-A0A179CB5144}" type="presOf" srcId="{8E56F847-4E17-4754-BD12-8052B71E0663}" destId="{007134C8-403C-45A5-875B-80B29EA3F7E9}" srcOrd="0" destOrd="0" presId="urn:microsoft.com/office/officeart/2005/8/layout/hierarchy3"/>
    <dgm:cxn modelId="{84DD492C-C8F1-4599-B008-63B7CF4E2163}" srcId="{8E56F847-4E17-4754-BD12-8052B71E0663}" destId="{F78E5180-34FB-4BF4-B6F8-7BF34FBCB6C9}" srcOrd="0" destOrd="0" parTransId="{DDAB1D21-A754-425C-B379-BE6069C6D8B3}" sibTransId="{6AB3121B-BBAD-48F6-851A-57F86057BDF5}"/>
    <dgm:cxn modelId="{7CEE6F40-0063-44A5-9775-1AE9D3453027}" type="presOf" srcId="{8E56F847-4E17-4754-BD12-8052B71E0663}" destId="{8726D62F-E167-4D9A-B654-8AF05B7CEEB4}" srcOrd="1" destOrd="0" presId="urn:microsoft.com/office/officeart/2005/8/layout/hierarchy3"/>
    <dgm:cxn modelId="{B71CEF51-AD2D-46FF-A757-7E61EB332586}" type="presOf" srcId="{DDAB1D21-A754-425C-B379-BE6069C6D8B3}" destId="{4BB5D316-413B-44C7-A75D-7454B6EF238C}" srcOrd="0" destOrd="0" presId="urn:microsoft.com/office/officeart/2005/8/layout/hierarchy3"/>
    <dgm:cxn modelId="{EA091975-A791-49B9-8DCD-19A80CCD3C7C}" srcId="{88EC0695-E68E-4206-B77D-728553C30D9C}" destId="{B2893534-CE61-4A4C-9A6B-5DFBCA1BDCD7}" srcOrd="0" destOrd="0" parTransId="{66A2FE7C-48CA-41B3-9322-F3862407F09E}" sibTransId="{E60893AE-A08C-41CB-A3A3-E9FB2070E40E}"/>
    <dgm:cxn modelId="{1A24E179-CE0B-4FAB-BD5B-FFB484247105}" type="presOf" srcId="{F78E5180-34FB-4BF4-B6F8-7BF34FBCB6C9}" destId="{E9B5A27D-298C-4E37-9A55-D56323F8C9B8}" srcOrd="0" destOrd="0" presId="urn:microsoft.com/office/officeart/2005/8/layout/hierarchy3"/>
    <dgm:cxn modelId="{DB28248C-AA2A-4A61-84B3-14F4718FCD67}" type="presOf" srcId="{B2893534-CE61-4A4C-9A6B-5DFBCA1BDCD7}" destId="{D52CF9C0-A69A-48CB-B4F5-0A7672006A13}" srcOrd="0" destOrd="0" presId="urn:microsoft.com/office/officeart/2005/8/layout/hierarchy3"/>
    <dgm:cxn modelId="{3E01F39C-DB95-4255-A22F-4CC98936B2F1}" type="presOf" srcId="{365DE025-52AB-4029-8776-A87AE63578A3}" destId="{68DC02C7-211C-42FD-BB8D-6D27E9739434}" srcOrd="0" destOrd="0" presId="urn:microsoft.com/office/officeart/2005/8/layout/hierarchy3"/>
    <dgm:cxn modelId="{82FADFBD-075F-4BA6-BE17-75149134A529}" srcId="{365DE025-52AB-4029-8776-A87AE63578A3}" destId="{88EC0695-E68E-4206-B77D-728553C30D9C}" srcOrd="0" destOrd="0" parTransId="{9795DC8E-982C-46C7-B595-58E328B95030}" sibTransId="{7CDBCD99-E066-4403-B4F8-C6528F549A58}"/>
    <dgm:cxn modelId="{4EC26FC4-8029-44B2-B630-AD0DED347A52}" type="presOf" srcId="{66A2FE7C-48CA-41B3-9322-F3862407F09E}" destId="{E627E0FA-CC59-45BE-BBAA-EFC60A860A9E}" srcOrd="0" destOrd="0" presId="urn:microsoft.com/office/officeart/2005/8/layout/hierarchy3"/>
    <dgm:cxn modelId="{38864467-D1DD-47BF-BF11-9B757008DA3A}" type="presParOf" srcId="{68DC02C7-211C-42FD-BB8D-6D27E9739434}" destId="{606FC422-E4E8-4D3E-89A6-2EDC675E399F}" srcOrd="0" destOrd="0" presId="urn:microsoft.com/office/officeart/2005/8/layout/hierarchy3"/>
    <dgm:cxn modelId="{9CBFCB02-6EB8-42BC-9C86-BC2A87CC328F}" type="presParOf" srcId="{606FC422-E4E8-4D3E-89A6-2EDC675E399F}" destId="{C16CD5CB-344A-4F5F-9B64-E50B3269A4D8}" srcOrd="0" destOrd="0" presId="urn:microsoft.com/office/officeart/2005/8/layout/hierarchy3"/>
    <dgm:cxn modelId="{70B4D0AA-B425-4A96-B9AA-778B916AF41E}" type="presParOf" srcId="{C16CD5CB-344A-4F5F-9B64-E50B3269A4D8}" destId="{DF08876B-6884-4B88-9335-2D1D69155ED9}" srcOrd="0" destOrd="0" presId="urn:microsoft.com/office/officeart/2005/8/layout/hierarchy3"/>
    <dgm:cxn modelId="{54C0AEEE-60E5-4EA2-865D-1C59784AA45B}" type="presParOf" srcId="{C16CD5CB-344A-4F5F-9B64-E50B3269A4D8}" destId="{BC8CE95C-BECB-4601-AC86-96032AC19DD5}" srcOrd="1" destOrd="0" presId="urn:microsoft.com/office/officeart/2005/8/layout/hierarchy3"/>
    <dgm:cxn modelId="{718C6B03-698D-40A5-9EF0-3BC10E04AFEA}" type="presParOf" srcId="{606FC422-E4E8-4D3E-89A6-2EDC675E399F}" destId="{5915D287-83C5-4076-A81A-D60E81EB2F56}" srcOrd="1" destOrd="0" presId="urn:microsoft.com/office/officeart/2005/8/layout/hierarchy3"/>
    <dgm:cxn modelId="{8B80EAFF-859B-4D66-866D-911488272FDA}" type="presParOf" srcId="{5915D287-83C5-4076-A81A-D60E81EB2F56}" destId="{E627E0FA-CC59-45BE-BBAA-EFC60A860A9E}" srcOrd="0" destOrd="0" presId="urn:microsoft.com/office/officeart/2005/8/layout/hierarchy3"/>
    <dgm:cxn modelId="{2EE91B54-2AEB-409D-9D29-15996B3D4114}" type="presParOf" srcId="{5915D287-83C5-4076-A81A-D60E81EB2F56}" destId="{D52CF9C0-A69A-48CB-B4F5-0A7672006A13}" srcOrd="1" destOrd="0" presId="urn:microsoft.com/office/officeart/2005/8/layout/hierarchy3"/>
    <dgm:cxn modelId="{E98FE762-D9C0-4697-B8DA-83C8DAC11649}" type="presParOf" srcId="{68DC02C7-211C-42FD-BB8D-6D27E9739434}" destId="{518EAE29-6FD5-4585-842A-885A99DA72DE}" srcOrd="1" destOrd="0" presId="urn:microsoft.com/office/officeart/2005/8/layout/hierarchy3"/>
    <dgm:cxn modelId="{84F2D8E8-B05A-46C2-8027-08E0057C2C5F}" type="presParOf" srcId="{518EAE29-6FD5-4585-842A-885A99DA72DE}" destId="{26A9DC1B-F4DD-42DF-8635-CCF945F6E5FA}" srcOrd="0" destOrd="0" presId="urn:microsoft.com/office/officeart/2005/8/layout/hierarchy3"/>
    <dgm:cxn modelId="{E1C26E22-5C10-4ECB-B0A4-520DF0ADDFD0}" type="presParOf" srcId="{26A9DC1B-F4DD-42DF-8635-CCF945F6E5FA}" destId="{007134C8-403C-45A5-875B-80B29EA3F7E9}" srcOrd="0" destOrd="0" presId="urn:microsoft.com/office/officeart/2005/8/layout/hierarchy3"/>
    <dgm:cxn modelId="{A9854F7F-2ABF-48AA-9EEA-D0BB74B23276}" type="presParOf" srcId="{26A9DC1B-F4DD-42DF-8635-CCF945F6E5FA}" destId="{8726D62F-E167-4D9A-B654-8AF05B7CEEB4}" srcOrd="1" destOrd="0" presId="urn:microsoft.com/office/officeart/2005/8/layout/hierarchy3"/>
    <dgm:cxn modelId="{884EC1F2-E1C3-41B8-9A58-01EAAA5388B0}" type="presParOf" srcId="{518EAE29-6FD5-4585-842A-885A99DA72DE}" destId="{CCD32C0D-60C7-4743-A6BF-4D13CB3C686C}" srcOrd="1" destOrd="0" presId="urn:microsoft.com/office/officeart/2005/8/layout/hierarchy3"/>
    <dgm:cxn modelId="{61B3306A-AD52-40D1-A487-AB4A9D32A240}" type="presParOf" srcId="{CCD32C0D-60C7-4743-A6BF-4D13CB3C686C}" destId="{4BB5D316-413B-44C7-A75D-7454B6EF238C}" srcOrd="0" destOrd="0" presId="urn:microsoft.com/office/officeart/2005/8/layout/hierarchy3"/>
    <dgm:cxn modelId="{165C98C8-2981-4187-94D0-77453C6BBA21}" type="presParOf" srcId="{CCD32C0D-60C7-4743-A6BF-4D13CB3C686C}" destId="{E9B5A27D-298C-4E37-9A55-D56323F8C9B8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BE2AB-8028-4AED-B1B1-BE159BB485AC}">
      <dsp:nvSpPr>
        <dsp:cNvPr id="0" name=""/>
        <dsp:cNvSpPr/>
      </dsp:nvSpPr>
      <dsp:spPr>
        <a:xfrm>
          <a:off x="0" y="372978"/>
          <a:ext cx="12191999" cy="4876799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D0FEF-FBEF-4B3C-95D1-B714DDB8DC6F}">
      <dsp:nvSpPr>
        <dsp:cNvPr id="0" name=""/>
        <dsp:cNvSpPr/>
      </dsp:nvSpPr>
      <dsp:spPr>
        <a:xfrm>
          <a:off x="1463039" y="1226418"/>
          <a:ext cx="4023359" cy="238963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0688" rIns="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Spark cache is In-memory persist</a:t>
          </a:r>
        </a:p>
      </dsp:txBody>
      <dsp:txXfrm>
        <a:off x="1463039" y="1226418"/>
        <a:ext cx="4023359" cy="2389631"/>
      </dsp:txXfrm>
    </dsp:sp>
    <dsp:sp modelId="{3DC31573-ADDA-44C2-9559-D979119A4D70}">
      <dsp:nvSpPr>
        <dsp:cNvPr id="0" name=""/>
        <dsp:cNvSpPr/>
      </dsp:nvSpPr>
      <dsp:spPr>
        <a:xfrm>
          <a:off x="6095999" y="2006706"/>
          <a:ext cx="4754879" cy="238963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0688" rIns="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/>
            <a:t>Delta cache is disk persist</a:t>
          </a:r>
        </a:p>
      </dsp:txBody>
      <dsp:txXfrm>
        <a:off x="6095999" y="2006706"/>
        <a:ext cx="4754879" cy="238963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DC1A8-254B-408B-9073-FA3F1AA17621}">
      <dsp:nvSpPr>
        <dsp:cNvPr id="0" name=""/>
        <dsp:cNvSpPr/>
      </dsp:nvSpPr>
      <dsp:spPr>
        <a:xfrm>
          <a:off x="3274689" y="846074"/>
          <a:ext cx="5642621" cy="5642621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1B722-2F4D-4AA9-9646-F759CB905E69}">
      <dsp:nvSpPr>
        <dsp:cNvPr id="0" name=""/>
        <dsp:cNvSpPr/>
      </dsp:nvSpPr>
      <dsp:spPr>
        <a:xfrm>
          <a:off x="3274689" y="846074"/>
          <a:ext cx="5642621" cy="5642621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83636-7056-4A27-8913-ED1A2FA2E90B}">
      <dsp:nvSpPr>
        <dsp:cNvPr id="0" name=""/>
        <dsp:cNvSpPr/>
      </dsp:nvSpPr>
      <dsp:spPr>
        <a:xfrm>
          <a:off x="3274689" y="846074"/>
          <a:ext cx="5642621" cy="5642621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14133E-13AF-4DEA-9AB0-98EA8203D6F5}">
      <dsp:nvSpPr>
        <dsp:cNvPr id="0" name=""/>
        <dsp:cNvSpPr/>
      </dsp:nvSpPr>
      <dsp:spPr>
        <a:xfrm>
          <a:off x="3274689" y="846074"/>
          <a:ext cx="5642621" cy="5642621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00B61-726E-4898-BE3A-C606253ED5CC}">
      <dsp:nvSpPr>
        <dsp:cNvPr id="0" name=""/>
        <dsp:cNvSpPr/>
      </dsp:nvSpPr>
      <dsp:spPr>
        <a:xfrm>
          <a:off x="3274689" y="846074"/>
          <a:ext cx="5642621" cy="5642621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A3C14-96CF-43FD-9EFB-3C938BAAFF82}">
      <dsp:nvSpPr>
        <dsp:cNvPr id="0" name=""/>
        <dsp:cNvSpPr/>
      </dsp:nvSpPr>
      <dsp:spPr>
        <a:xfrm>
          <a:off x="4796730" y="2368115"/>
          <a:ext cx="2598539" cy="25985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Components</a:t>
          </a:r>
          <a:endParaRPr lang="en-IN" sz="2600" kern="1200"/>
        </a:p>
      </dsp:txBody>
      <dsp:txXfrm>
        <a:off x="5177277" y="2748662"/>
        <a:ext cx="1837445" cy="1837445"/>
      </dsp:txXfrm>
    </dsp:sp>
    <dsp:sp modelId="{D8F93CE7-4C97-4055-91C0-30E3FB095075}">
      <dsp:nvSpPr>
        <dsp:cNvPr id="0" name=""/>
        <dsp:cNvSpPr/>
      </dsp:nvSpPr>
      <dsp:spPr>
        <a:xfrm>
          <a:off x="5186511" y="2069"/>
          <a:ext cx="1818977" cy="181897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ADB Notebook</a:t>
          </a:r>
          <a:endParaRPr lang="en-IN" sz="2100" kern="1200" dirty="0"/>
        </a:p>
      </dsp:txBody>
      <dsp:txXfrm>
        <a:off x="5452894" y="268452"/>
        <a:ext cx="1286211" cy="1286211"/>
      </dsp:txXfrm>
    </dsp:sp>
    <dsp:sp modelId="{ADD17187-B46D-4846-8D29-C0DACF89C7FC}">
      <dsp:nvSpPr>
        <dsp:cNvPr id="0" name=""/>
        <dsp:cNvSpPr/>
      </dsp:nvSpPr>
      <dsp:spPr>
        <a:xfrm>
          <a:off x="7807458" y="1906299"/>
          <a:ext cx="1818977" cy="181897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Output Parameters</a:t>
          </a:r>
          <a:endParaRPr lang="en-IN" sz="2100" kern="1200" dirty="0"/>
        </a:p>
      </dsp:txBody>
      <dsp:txXfrm>
        <a:off x="8073841" y="2172682"/>
        <a:ext cx="1286211" cy="1286211"/>
      </dsp:txXfrm>
    </dsp:sp>
    <dsp:sp modelId="{32ED8ED9-6C77-416E-A772-6C7BACED4C4C}">
      <dsp:nvSpPr>
        <dsp:cNvPr id="0" name=""/>
        <dsp:cNvSpPr/>
      </dsp:nvSpPr>
      <dsp:spPr>
        <a:xfrm>
          <a:off x="6806345" y="4987407"/>
          <a:ext cx="1818977" cy="181897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Input Parameters</a:t>
          </a:r>
          <a:endParaRPr lang="en-IN" sz="2100" kern="1200" dirty="0"/>
        </a:p>
      </dsp:txBody>
      <dsp:txXfrm>
        <a:off x="7072728" y="5253790"/>
        <a:ext cx="1286211" cy="1286211"/>
      </dsp:txXfrm>
    </dsp:sp>
    <dsp:sp modelId="{63F4C1C3-7B10-4AFF-A390-129BD0E7FAFC}">
      <dsp:nvSpPr>
        <dsp:cNvPr id="0" name=""/>
        <dsp:cNvSpPr/>
      </dsp:nvSpPr>
      <dsp:spPr>
        <a:xfrm>
          <a:off x="3566676" y="4987407"/>
          <a:ext cx="1818977" cy="181897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ADF Linked Service</a:t>
          </a:r>
          <a:endParaRPr lang="en-IN" sz="2100" kern="1200" dirty="0"/>
        </a:p>
      </dsp:txBody>
      <dsp:txXfrm>
        <a:off x="3833059" y="5253790"/>
        <a:ext cx="1286211" cy="1286211"/>
      </dsp:txXfrm>
    </dsp:sp>
    <dsp:sp modelId="{7A907CB4-26B0-40B5-BB44-2881C74264B3}">
      <dsp:nvSpPr>
        <dsp:cNvPr id="0" name=""/>
        <dsp:cNvSpPr/>
      </dsp:nvSpPr>
      <dsp:spPr>
        <a:xfrm>
          <a:off x="2565563" y="1906299"/>
          <a:ext cx="1818977" cy="181897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Cluster Selection</a:t>
          </a:r>
          <a:endParaRPr lang="en-IN" sz="2100" kern="1200" dirty="0"/>
        </a:p>
      </dsp:txBody>
      <dsp:txXfrm>
        <a:off x="2831946" y="2172682"/>
        <a:ext cx="1286211" cy="128621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DDADB-3D48-4A74-A18A-3B2207655043}">
      <dsp:nvSpPr>
        <dsp:cNvPr id="0" name=""/>
        <dsp:cNvSpPr/>
      </dsp:nvSpPr>
      <dsp:spPr>
        <a:xfrm>
          <a:off x="6096000" y="2639235"/>
          <a:ext cx="4312964" cy="7485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4265"/>
              </a:lnTo>
              <a:lnTo>
                <a:pt x="4312964" y="374265"/>
              </a:lnTo>
              <a:lnTo>
                <a:pt x="4312964" y="74853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41C427-7C1B-4624-A5E0-007B72AAE641}">
      <dsp:nvSpPr>
        <dsp:cNvPr id="0" name=""/>
        <dsp:cNvSpPr/>
      </dsp:nvSpPr>
      <dsp:spPr>
        <a:xfrm>
          <a:off x="6050280" y="2639235"/>
          <a:ext cx="91440" cy="7485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4853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837A46-9994-4281-ABB8-3B4AA3156AB5}">
      <dsp:nvSpPr>
        <dsp:cNvPr id="0" name=""/>
        <dsp:cNvSpPr/>
      </dsp:nvSpPr>
      <dsp:spPr>
        <a:xfrm>
          <a:off x="1783035" y="2639235"/>
          <a:ext cx="4312964" cy="748531"/>
        </a:xfrm>
        <a:custGeom>
          <a:avLst/>
          <a:gdLst/>
          <a:ahLst/>
          <a:cxnLst/>
          <a:rect l="0" t="0" r="0" b="0"/>
          <a:pathLst>
            <a:path>
              <a:moveTo>
                <a:pt x="4312964" y="0"/>
              </a:moveTo>
              <a:lnTo>
                <a:pt x="4312964" y="374265"/>
              </a:lnTo>
              <a:lnTo>
                <a:pt x="0" y="374265"/>
              </a:lnTo>
              <a:lnTo>
                <a:pt x="0" y="74853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90336D-CA6E-4865-9D4E-A313D0666104}">
      <dsp:nvSpPr>
        <dsp:cNvPr id="0" name=""/>
        <dsp:cNvSpPr/>
      </dsp:nvSpPr>
      <dsp:spPr>
        <a:xfrm>
          <a:off x="4313783" y="857019"/>
          <a:ext cx="3564433" cy="1782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100" kern="1200" dirty="0"/>
            <a:t>Input</a:t>
          </a:r>
          <a:endParaRPr lang="en-IN" sz="6100" kern="1200" dirty="0"/>
        </a:p>
      </dsp:txBody>
      <dsp:txXfrm>
        <a:off x="4313783" y="857019"/>
        <a:ext cx="3564433" cy="1782216"/>
      </dsp:txXfrm>
    </dsp:sp>
    <dsp:sp modelId="{65C41A3E-FAFF-4345-A1FC-FBC0101B2362}">
      <dsp:nvSpPr>
        <dsp:cNvPr id="0" name=""/>
        <dsp:cNvSpPr/>
      </dsp:nvSpPr>
      <dsp:spPr>
        <a:xfrm>
          <a:off x="818" y="3387767"/>
          <a:ext cx="3564433" cy="178221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100" kern="1200" dirty="0"/>
            <a:t>Text</a:t>
          </a:r>
          <a:endParaRPr lang="en-IN" sz="6100" kern="1200" dirty="0"/>
        </a:p>
      </dsp:txBody>
      <dsp:txXfrm>
        <a:off x="818" y="3387767"/>
        <a:ext cx="3564433" cy="1782216"/>
      </dsp:txXfrm>
    </dsp:sp>
    <dsp:sp modelId="{55EBA7CE-2A9E-4636-ACDB-15E01CD79130}">
      <dsp:nvSpPr>
        <dsp:cNvPr id="0" name=""/>
        <dsp:cNvSpPr/>
      </dsp:nvSpPr>
      <dsp:spPr>
        <a:xfrm>
          <a:off x="4313783" y="3387767"/>
          <a:ext cx="3564433" cy="178221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100" kern="1200" dirty="0"/>
            <a:t>Drop Down</a:t>
          </a:r>
          <a:endParaRPr lang="en-IN" sz="6100" kern="1200" dirty="0"/>
        </a:p>
      </dsp:txBody>
      <dsp:txXfrm>
        <a:off x="4313783" y="3387767"/>
        <a:ext cx="3564433" cy="1782216"/>
      </dsp:txXfrm>
    </dsp:sp>
    <dsp:sp modelId="{11B24B72-5C5C-40A7-B7F2-3ABF023DF98D}">
      <dsp:nvSpPr>
        <dsp:cNvPr id="0" name=""/>
        <dsp:cNvSpPr/>
      </dsp:nvSpPr>
      <dsp:spPr>
        <a:xfrm>
          <a:off x="8626747" y="3387767"/>
          <a:ext cx="3564433" cy="178221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100" kern="1200" dirty="0"/>
            <a:t>Combo</a:t>
          </a:r>
          <a:endParaRPr lang="en-IN" sz="6100" kern="1200" dirty="0"/>
        </a:p>
      </dsp:txBody>
      <dsp:txXfrm>
        <a:off x="8626747" y="3387767"/>
        <a:ext cx="3564433" cy="178221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189BB-59C8-4132-8716-FF466C7E4866}">
      <dsp:nvSpPr>
        <dsp:cNvPr id="0" name=""/>
        <dsp:cNvSpPr/>
      </dsp:nvSpPr>
      <dsp:spPr>
        <a:xfrm>
          <a:off x="5210503" y="2066159"/>
          <a:ext cx="1770993" cy="17709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Data Security</a:t>
          </a:r>
          <a:endParaRPr lang="en-IN" sz="3400" kern="1200" dirty="0"/>
        </a:p>
      </dsp:txBody>
      <dsp:txXfrm>
        <a:off x="5296956" y="2152612"/>
        <a:ext cx="1598087" cy="1598087"/>
      </dsp:txXfrm>
    </dsp:sp>
    <dsp:sp modelId="{0DD4C0DA-0EC6-40FB-8649-8859E4F8C876}">
      <dsp:nvSpPr>
        <dsp:cNvPr id="0" name=""/>
        <dsp:cNvSpPr/>
      </dsp:nvSpPr>
      <dsp:spPr>
        <a:xfrm rot="16200000">
          <a:off x="5656456" y="1626616"/>
          <a:ext cx="8790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9086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5168E-BCFD-46F0-8B1B-49917F39E7DE}">
      <dsp:nvSpPr>
        <dsp:cNvPr id="0" name=""/>
        <dsp:cNvSpPr/>
      </dsp:nvSpPr>
      <dsp:spPr>
        <a:xfrm>
          <a:off x="5502717" y="507"/>
          <a:ext cx="1186565" cy="11865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Protecting sensitive information</a:t>
          </a:r>
          <a:endParaRPr lang="en-IN" sz="1600" kern="1200" dirty="0"/>
        </a:p>
      </dsp:txBody>
      <dsp:txXfrm>
        <a:off x="5560640" y="58430"/>
        <a:ext cx="1070719" cy="1070719"/>
      </dsp:txXfrm>
    </dsp:sp>
    <dsp:sp modelId="{A0864DF3-C38C-4E58-BD30-3F9C1A4D33E8}">
      <dsp:nvSpPr>
        <dsp:cNvPr id="0" name=""/>
        <dsp:cNvSpPr/>
      </dsp:nvSpPr>
      <dsp:spPr>
        <a:xfrm>
          <a:off x="6981496" y="2951656"/>
          <a:ext cx="8790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9086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2D90F-B8FD-48E5-8A9B-51C9832748B8}">
      <dsp:nvSpPr>
        <dsp:cNvPr id="0" name=""/>
        <dsp:cNvSpPr/>
      </dsp:nvSpPr>
      <dsp:spPr>
        <a:xfrm>
          <a:off x="7860583" y="2358373"/>
          <a:ext cx="1186565" cy="118656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Maintaining trust with customers</a:t>
          </a:r>
          <a:endParaRPr lang="en-IN" sz="1600" kern="1200" dirty="0"/>
        </a:p>
      </dsp:txBody>
      <dsp:txXfrm>
        <a:off x="7918506" y="2416296"/>
        <a:ext cx="1070719" cy="1070719"/>
      </dsp:txXfrm>
    </dsp:sp>
    <dsp:sp modelId="{C3CF9E8F-F1D2-42DA-AF8B-D1B3490F5B4B}">
      <dsp:nvSpPr>
        <dsp:cNvPr id="0" name=""/>
        <dsp:cNvSpPr/>
      </dsp:nvSpPr>
      <dsp:spPr>
        <a:xfrm rot="5400000">
          <a:off x="5656456" y="4276696"/>
          <a:ext cx="8790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9086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9C817-220A-443B-94C1-92ED2D6B1278}">
      <dsp:nvSpPr>
        <dsp:cNvPr id="0" name=""/>
        <dsp:cNvSpPr/>
      </dsp:nvSpPr>
      <dsp:spPr>
        <a:xfrm>
          <a:off x="5502717" y="4716239"/>
          <a:ext cx="1186565" cy="11865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Compliance with regulations</a:t>
          </a:r>
          <a:endParaRPr lang="en-IN" sz="1600" kern="1200" dirty="0"/>
        </a:p>
      </dsp:txBody>
      <dsp:txXfrm>
        <a:off x="5560640" y="4774162"/>
        <a:ext cx="1070719" cy="1070719"/>
      </dsp:txXfrm>
    </dsp:sp>
    <dsp:sp modelId="{FFCA70CD-BC3A-4F5D-A499-339902B3CC5B}">
      <dsp:nvSpPr>
        <dsp:cNvPr id="0" name=""/>
        <dsp:cNvSpPr/>
      </dsp:nvSpPr>
      <dsp:spPr>
        <a:xfrm rot="10800000">
          <a:off x="4331416" y="2951656"/>
          <a:ext cx="8790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79086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39FF46-A53B-41B9-90BC-97472F05A7AE}">
      <dsp:nvSpPr>
        <dsp:cNvPr id="0" name=""/>
        <dsp:cNvSpPr/>
      </dsp:nvSpPr>
      <dsp:spPr>
        <a:xfrm>
          <a:off x="3144850" y="2358373"/>
          <a:ext cx="1186565" cy="118656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Preventing data breaches</a:t>
          </a:r>
          <a:endParaRPr lang="en-IN" sz="1700" kern="1200" dirty="0"/>
        </a:p>
      </dsp:txBody>
      <dsp:txXfrm>
        <a:off x="3202773" y="2416296"/>
        <a:ext cx="1070719" cy="107071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3EA98-F99E-4503-9112-B754F99BAA04}">
      <dsp:nvSpPr>
        <dsp:cNvPr id="0" name=""/>
        <dsp:cNvSpPr/>
      </dsp:nvSpPr>
      <dsp:spPr>
        <a:xfrm>
          <a:off x="3458254" y="791254"/>
          <a:ext cx="5275490" cy="5275490"/>
        </a:xfrm>
        <a:prstGeom prst="blockArc">
          <a:avLst>
            <a:gd name="adj1" fmla="val 10800000"/>
            <a:gd name="adj2" fmla="val 162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312BF-EFC4-468F-BB94-23E9E866CD31}">
      <dsp:nvSpPr>
        <dsp:cNvPr id="0" name=""/>
        <dsp:cNvSpPr/>
      </dsp:nvSpPr>
      <dsp:spPr>
        <a:xfrm>
          <a:off x="3458254" y="791254"/>
          <a:ext cx="5275490" cy="5275490"/>
        </a:xfrm>
        <a:prstGeom prst="blockArc">
          <a:avLst>
            <a:gd name="adj1" fmla="val 5400000"/>
            <a:gd name="adj2" fmla="val 108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57FF9-C521-45EA-8FDC-6B37BB7AAB80}">
      <dsp:nvSpPr>
        <dsp:cNvPr id="0" name=""/>
        <dsp:cNvSpPr/>
      </dsp:nvSpPr>
      <dsp:spPr>
        <a:xfrm>
          <a:off x="3458254" y="791254"/>
          <a:ext cx="5275490" cy="5275490"/>
        </a:xfrm>
        <a:prstGeom prst="blockArc">
          <a:avLst>
            <a:gd name="adj1" fmla="val 0"/>
            <a:gd name="adj2" fmla="val 540000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083AC-2148-4044-843A-580C79DB3DEB}">
      <dsp:nvSpPr>
        <dsp:cNvPr id="0" name=""/>
        <dsp:cNvSpPr/>
      </dsp:nvSpPr>
      <dsp:spPr>
        <a:xfrm>
          <a:off x="3458254" y="791254"/>
          <a:ext cx="5275490" cy="5275490"/>
        </a:xfrm>
        <a:prstGeom prst="blockArc">
          <a:avLst>
            <a:gd name="adj1" fmla="val 16200000"/>
            <a:gd name="adj2" fmla="val 0"/>
            <a:gd name="adj3" fmla="val 464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35B702-5633-42DC-A90D-50BC3FAF90F0}">
      <dsp:nvSpPr>
        <dsp:cNvPr id="0" name=""/>
        <dsp:cNvSpPr/>
      </dsp:nvSpPr>
      <dsp:spPr>
        <a:xfrm>
          <a:off x="4881562" y="2214562"/>
          <a:ext cx="2428874" cy="24288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Databricks Security Features</a:t>
          </a:r>
          <a:endParaRPr lang="en-IN" sz="3000" kern="1200"/>
        </a:p>
      </dsp:txBody>
      <dsp:txXfrm>
        <a:off x="5237262" y="2570262"/>
        <a:ext cx="1717474" cy="1717474"/>
      </dsp:txXfrm>
    </dsp:sp>
    <dsp:sp modelId="{B4C234C1-67C9-47DC-8B4B-B493E5EBD4B3}">
      <dsp:nvSpPr>
        <dsp:cNvPr id="0" name=""/>
        <dsp:cNvSpPr/>
      </dsp:nvSpPr>
      <dsp:spPr>
        <a:xfrm>
          <a:off x="5245893" y="2356"/>
          <a:ext cx="1700212" cy="17002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Encryption at Transit/Rest</a:t>
          </a:r>
          <a:endParaRPr lang="en-IN" sz="1500" kern="1200" dirty="0"/>
        </a:p>
      </dsp:txBody>
      <dsp:txXfrm>
        <a:off x="5494883" y="251346"/>
        <a:ext cx="1202232" cy="1202232"/>
      </dsp:txXfrm>
    </dsp:sp>
    <dsp:sp modelId="{F76B1BB3-E232-43CB-A0D4-0AC68377E253}">
      <dsp:nvSpPr>
        <dsp:cNvPr id="0" name=""/>
        <dsp:cNvSpPr/>
      </dsp:nvSpPr>
      <dsp:spPr>
        <a:xfrm>
          <a:off x="7822431" y="2578893"/>
          <a:ext cx="1700212" cy="17002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RBAC</a:t>
          </a:r>
          <a:endParaRPr lang="en-IN" sz="1500" kern="1200" dirty="0"/>
        </a:p>
      </dsp:txBody>
      <dsp:txXfrm>
        <a:off x="8071421" y="2827883"/>
        <a:ext cx="1202232" cy="1202232"/>
      </dsp:txXfrm>
    </dsp:sp>
    <dsp:sp modelId="{C9C00D23-BBD2-4EEF-8618-9D8F17120087}">
      <dsp:nvSpPr>
        <dsp:cNvPr id="0" name=""/>
        <dsp:cNvSpPr/>
      </dsp:nvSpPr>
      <dsp:spPr>
        <a:xfrm>
          <a:off x="5245893" y="5155431"/>
          <a:ext cx="1700212" cy="17002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Multi-Factor Authentication</a:t>
          </a:r>
          <a:endParaRPr lang="en-IN" sz="1500" kern="1200" dirty="0"/>
        </a:p>
      </dsp:txBody>
      <dsp:txXfrm>
        <a:off x="5494883" y="5404421"/>
        <a:ext cx="1202232" cy="1202232"/>
      </dsp:txXfrm>
    </dsp:sp>
    <dsp:sp modelId="{2640B4DB-E9B3-4223-8776-76C60618EEA5}">
      <dsp:nvSpPr>
        <dsp:cNvPr id="0" name=""/>
        <dsp:cNvSpPr/>
      </dsp:nvSpPr>
      <dsp:spPr>
        <a:xfrm>
          <a:off x="2669356" y="2578893"/>
          <a:ext cx="1700212" cy="17002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Audit Logging</a:t>
          </a:r>
          <a:endParaRPr lang="en-IN" sz="1500" kern="1200"/>
        </a:p>
      </dsp:txBody>
      <dsp:txXfrm>
        <a:off x="2918346" y="2827883"/>
        <a:ext cx="1202232" cy="120223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99ECD-AE8D-4F8E-8289-853A4D738F96}">
      <dsp:nvSpPr>
        <dsp:cNvPr id="0" name=""/>
        <dsp:cNvSpPr/>
      </dsp:nvSpPr>
      <dsp:spPr>
        <a:xfrm>
          <a:off x="3969618" y="3162"/>
          <a:ext cx="1890117" cy="9450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PySpark</a:t>
          </a:r>
          <a:endParaRPr lang="en-IN" sz="4000" kern="1200"/>
        </a:p>
      </dsp:txBody>
      <dsp:txXfrm>
        <a:off x="3997298" y="30842"/>
        <a:ext cx="1834757" cy="889698"/>
      </dsp:txXfrm>
    </dsp:sp>
    <dsp:sp modelId="{E0E7369A-3A39-4FA9-8E53-9DA1A81C7F7F}">
      <dsp:nvSpPr>
        <dsp:cNvPr id="0" name=""/>
        <dsp:cNvSpPr/>
      </dsp:nvSpPr>
      <dsp:spPr>
        <a:xfrm>
          <a:off x="4158629" y="948221"/>
          <a:ext cx="189011" cy="708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93"/>
              </a:lnTo>
              <a:lnTo>
                <a:pt x="189011" y="7087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D06ADE-6A7D-4F05-9686-8903CE7E3320}">
      <dsp:nvSpPr>
        <dsp:cNvPr id="0" name=""/>
        <dsp:cNvSpPr/>
      </dsp:nvSpPr>
      <dsp:spPr>
        <a:xfrm>
          <a:off x="4347641" y="1184485"/>
          <a:ext cx="1512093" cy="9450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PySpark is python library for spark which is written in Scala and runs on the Java Virtual Machine (JVM, immutable in nature</a:t>
          </a:r>
          <a:endParaRPr lang="en-IN" sz="800" kern="1200" dirty="0"/>
        </a:p>
      </dsp:txBody>
      <dsp:txXfrm>
        <a:off x="4375321" y="1212165"/>
        <a:ext cx="1456733" cy="889698"/>
      </dsp:txXfrm>
    </dsp:sp>
    <dsp:sp modelId="{570636AC-B015-4C74-A2CB-F06E4B5419C3}">
      <dsp:nvSpPr>
        <dsp:cNvPr id="0" name=""/>
        <dsp:cNvSpPr/>
      </dsp:nvSpPr>
      <dsp:spPr>
        <a:xfrm>
          <a:off x="4158629" y="948221"/>
          <a:ext cx="189011" cy="1890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17"/>
              </a:lnTo>
              <a:lnTo>
                <a:pt x="189011" y="1890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376E7C-B941-4AD7-AA9D-CD9F98901DCF}">
      <dsp:nvSpPr>
        <dsp:cNvPr id="0" name=""/>
        <dsp:cNvSpPr/>
      </dsp:nvSpPr>
      <dsp:spPr>
        <a:xfrm>
          <a:off x="4347641" y="2365809"/>
          <a:ext cx="1512093" cy="9450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PySpark DataFrame is designed to work with distributed data processing on a cluster This means that Spark DataFrame can handle much larger datasets than Pandas</a:t>
          </a:r>
          <a:endParaRPr lang="en-IN" sz="800" kern="1200" dirty="0"/>
        </a:p>
      </dsp:txBody>
      <dsp:txXfrm>
        <a:off x="4375321" y="2393489"/>
        <a:ext cx="1456733" cy="889698"/>
      </dsp:txXfrm>
    </dsp:sp>
    <dsp:sp modelId="{023FFCD2-F72A-4281-A72F-220B596659CE}">
      <dsp:nvSpPr>
        <dsp:cNvPr id="0" name=""/>
        <dsp:cNvSpPr/>
      </dsp:nvSpPr>
      <dsp:spPr>
        <a:xfrm>
          <a:off x="4158629" y="948221"/>
          <a:ext cx="189011" cy="30714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1440"/>
              </a:lnTo>
              <a:lnTo>
                <a:pt x="189011" y="30714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2BC404-52D3-4ED3-A9BF-FD141E7CAF4E}">
      <dsp:nvSpPr>
        <dsp:cNvPr id="0" name=""/>
        <dsp:cNvSpPr/>
      </dsp:nvSpPr>
      <dsp:spPr>
        <a:xfrm>
          <a:off x="4347641" y="3547132"/>
          <a:ext cx="1512093" cy="9450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/>
            <a:t>PySpark allows parallel processing of data</a:t>
          </a:r>
          <a:endParaRPr lang="en-IN" sz="800" kern="1200"/>
        </a:p>
      </dsp:txBody>
      <dsp:txXfrm>
        <a:off x="4375321" y="3574812"/>
        <a:ext cx="1456733" cy="889698"/>
      </dsp:txXfrm>
    </dsp:sp>
    <dsp:sp modelId="{57C99F22-5B6C-45A2-A2C3-954CEEFA25AC}">
      <dsp:nvSpPr>
        <dsp:cNvPr id="0" name=""/>
        <dsp:cNvSpPr/>
      </dsp:nvSpPr>
      <dsp:spPr>
        <a:xfrm>
          <a:off x="4158629" y="948221"/>
          <a:ext cx="189011" cy="4252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52763"/>
              </a:lnTo>
              <a:lnTo>
                <a:pt x="189011" y="42527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C8C624-1E45-4C50-89A7-9A0D407954D8}">
      <dsp:nvSpPr>
        <dsp:cNvPr id="0" name=""/>
        <dsp:cNvSpPr/>
      </dsp:nvSpPr>
      <dsp:spPr>
        <a:xfrm>
          <a:off x="4347641" y="4728455"/>
          <a:ext cx="1512093" cy="9450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Spark DataFrame can read and write data from a wide range of data sources, including Hadoop Distributed File System (HDFS), Apache Cassandra, Apache HBase, Amazon S3, and more</a:t>
          </a:r>
          <a:endParaRPr lang="en-IN" sz="800" kern="1200" dirty="0"/>
        </a:p>
      </dsp:txBody>
      <dsp:txXfrm>
        <a:off x="4375321" y="4756135"/>
        <a:ext cx="1456733" cy="889698"/>
      </dsp:txXfrm>
    </dsp:sp>
    <dsp:sp modelId="{9D997514-E048-41E0-9D9F-B1DADBFE830B}">
      <dsp:nvSpPr>
        <dsp:cNvPr id="0" name=""/>
        <dsp:cNvSpPr/>
      </dsp:nvSpPr>
      <dsp:spPr>
        <a:xfrm>
          <a:off x="4158629" y="948221"/>
          <a:ext cx="189011" cy="543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34086"/>
              </a:lnTo>
              <a:lnTo>
                <a:pt x="189011" y="54340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E6B21F-5DB1-4FB4-8C80-3767409A6658}">
      <dsp:nvSpPr>
        <dsp:cNvPr id="0" name=""/>
        <dsp:cNvSpPr/>
      </dsp:nvSpPr>
      <dsp:spPr>
        <a:xfrm>
          <a:off x="4347641" y="5909778"/>
          <a:ext cx="1512093" cy="9450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PySpark DataFrame uses lazy evaluation. This can improve performance by minimizing the amount of data transferred Between node in a distributed system.</a:t>
          </a:r>
          <a:endParaRPr lang="en-IN" sz="800" kern="1200" dirty="0"/>
        </a:p>
      </dsp:txBody>
      <dsp:txXfrm>
        <a:off x="4375321" y="5937458"/>
        <a:ext cx="1456733" cy="889698"/>
      </dsp:txXfrm>
    </dsp:sp>
    <dsp:sp modelId="{5BD4715F-0F34-4540-8A29-A3141E3F83D2}">
      <dsp:nvSpPr>
        <dsp:cNvPr id="0" name=""/>
        <dsp:cNvSpPr/>
      </dsp:nvSpPr>
      <dsp:spPr>
        <a:xfrm>
          <a:off x="6332264" y="3162"/>
          <a:ext cx="1890117" cy="9450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Pandas</a:t>
          </a:r>
          <a:endParaRPr lang="en-IN" sz="4000" kern="1200" dirty="0"/>
        </a:p>
      </dsp:txBody>
      <dsp:txXfrm>
        <a:off x="6359944" y="30842"/>
        <a:ext cx="1834757" cy="889698"/>
      </dsp:txXfrm>
    </dsp:sp>
    <dsp:sp modelId="{0C9A7849-3F55-450C-9CF0-C78F653D5785}">
      <dsp:nvSpPr>
        <dsp:cNvPr id="0" name=""/>
        <dsp:cNvSpPr/>
      </dsp:nvSpPr>
      <dsp:spPr>
        <a:xfrm>
          <a:off x="6521276" y="948221"/>
          <a:ext cx="189011" cy="708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8793"/>
              </a:lnTo>
              <a:lnTo>
                <a:pt x="189011" y="7087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CF9EC1-DAC4-4404-878A-AEA1533B1E3D}">
      <dsp:nvSpPr>
        <dsp:cNvPr id="0" name=""/>
        <dsp:cNvSpPr/>
      </dsp:nvSpPr>
      <dsp:spPr>
        <a:xfrm>
          <a:off x="6710288" y="1184485"/>
          <a:ext cx="1512093" cy="9450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pandas is written in Python, mutable in nature</a:t>
          </a:r>
          <a:endParaRPr lang="en-IN" sz="800" kern="1200" dirty="0"/>
        </a:p>
      </dsp:txBody>
      <dsp:txXfrm>
        <a:off x="6737968" y="1212165"/>
        <a:ext cx="1456733" cy="889698"/>
      </dsp:txXfrm>
    </dsp:sp>
    <dsp:sp modelId="{4BD45678-90D5-48CC-8253-3CC12CC83123}">
      <dsp:nvSpPr>
        <dsp:cNvPr id="0" name=""/>
        <dsp:cNvSpPr/>
      </dsp:nvSpPr>
      <dsp:spPr>
        <a:xfrm>
          <a:off x="6521276" y="948221"/>
          <a:ext cx="189011" cy="1890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17"/>
              </a:lnTo>
              <a:lnTo>
                <a:pt x="189011" y="18901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F56904-C09F-4795-83E6-F73A2404D2FC}">
      <dsp:nvSpPr>
        <dsp:cNvPr id="0" name=""/>
        <dsp:cNvSpPr/>
      </dsp:nvSpPr>
      <dsp:spPr>
        <a:xfrm>
          <a:off x="6710288" y="2365809"/>
          <a:ext cx="1512093" cy="9450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pandas is a library for working with smaller, tabular or series datasets on a single node processing.</a:t>
          </a:r>
          <a:endParaRPr lang="en-IN" sz="800" kern="1200" dirty="0"/>
        </a:p>
      </dsp:txBody>
      <dsp:txXfrm>
        <a:off x="6737968" y="2393489"/>
        <a:ext cx="1456733" cy="889698"/>
      </dsp:txXfrm>
    </dsp:sp>
    <dsp:sp modelId="{810CD8D5-95CC-47A5-B24C-9F77532975AA}">
      <dsp:nvSpPr>
        <dsp:cNvPr id="0" name=""/>
        <dsp:cNvSpPr/>
      </dsp:nvSpPr>
      <dsp:spPr>
        <a:xfrm>
          <a:off x="6521276" y="948221"/>
          <a:ext cx="189011" cy="30714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1440"/>
              </a:lnTo>
              <a:lnTo>
                <a:pt x="189011" y="30714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E8347-8ABA-4567-9458-53C9BF1EA6AF}">
      <dsp:nvSpPr>
        <dsp:cNvPr id="0" name=""/>
        <dsp:cNvSpPr/>
      </dsp:nvSpPr>
      <dsp:spPr>
        <a:xfrm>
          <a:off x="6710288" y="3547132"/>
          <a:ext cx="1512093" cy="9450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Pandas does not support parallel processing</a:t>
          </a:r>
          <a:endParaRPr lang="en-IN" sz="800" kern="1200" dirty="0"/>
        </a:p>
      </dsp:txBody>
      <dsp:txXfrm>
        <a:off x="6737968" y="3574812"/>
        <a:ext cx="1456733" cy="889698"/>
      </dsp:txXfrm>
    </dsp:sp>
    <dsp:sp modelId="{19E92A37-FA03-484C-AE0B-9833823CCB10}">
      <dsp:nvSpPr>
        <dsp:cNvPr id="0" name=""/>
        <dsp:cNvSpPr/>
      </dsp:nvSpPr>
      <dsp:spPr>
        <a:xfrm>
          <a:off x="6521276" y="948221"/>
          <a:ext cx="189011" cy="4252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52763"/>
              </a:lnTo>
              <a:lnTo>
                <a:pt x="189011" y="42527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D7EE68-F739-40C3-925B-B204015BEAA1}">
      <dsp:nvSpPr>
        <dsp:cNvPr id="0" name=""/>
        <dsp:cNvSpPr/>
      </dsp:nvSpPr>
      <dsp:spPr>
        <a:xfrm>
          <a:off x="6710288" y="4728455"/>
          <a:ext cx="1512093" cy="9450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pandas is limited to reading data from local file systems.</a:t>
          </a:r>
          <a:endParaRPr lang="en-IN" sz="800" kern="1200" dirty="0"/>
        </a:p>
      </dsp:txBody>
      <dsp:txXfrm>
        <a:off x="6737968" y="4756135"/>
        <a:ext cx="1456733" cy="889698"/>
      </dsp:txXfrm>
    </dsp:sp>
    <dsp:sp modelId="{E953BAC5-4C2D-418C-AE2F-EC0A2C9E10E5}">
      <dsp:nvSpPr>
        <dsp:cNvPr id="0" name=""/>
        <dsp:cNvSpPr/>
      </dsp:nvSpPr>
      <dsp:spPr>
        <a:xfrm>
          <a:off x="6521276" y="948221"/>
          <a:ext cx="189011" cy="5434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34086"/>
              </a:lnTo>
              <a:lnTo>
                <a:pt x="189011" y="54340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D72063-6B68-4C73-91DA-DA09EA73A610}">
      <dsp:nvSpPr>
        <dsp:cNvPr id="0" name=""/>
        <dsp:cNvSpPr/>
      </dsp:nvSpPr>
      <dsp:spPr>
        <a:xfrm>
          <a:off x="6710288" y="5909778"/>
          <a:ext cx="1512093" cy="9450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Pandas DataFrame, on the other hand, eagerly evaluates all operations on data</a:t>
          </a:r>
          <a:endParaRPr lang="en-IN" sz="800" kern="1200" dirty="0"/>
        </a:p>
      </dsp:txBody>
      <dsp:txXfrm>
        <a:off x="6737968" y="5937458"/>
        <a:ext cx="1456733" cy="88969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164101-FC5F-488E-B664-0D04129FD784}">
      <dsp:nvSpPr>
        <dsp:cNvPr id="0" name=""/>
        <dsp:cNvSpPr/>
      </dsp:nvSpPr>
      <dsp:spPr>
        <a:xfrm>
          <a:off x="4381" y="1562"/>
          <a:ext cx="12183237" cy="32649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FilelnputFormat</a:t>
          </a:r>
        </a:p>
      </dsp:txBody>
      <dsp:txXfrm>
        <a:off x="100007" y="97188"/>
        <a:ext cx="11991985" cy="3073664"/>
      </dsp:txXfrm>
    </dsp:sp>
    <dsp:sp modelId="{CC0D7B61-1D5B-4FDF-8DB0-38408BCB0268}">
      <dsp:nvSpPr>
        <dsp:cNvPr id="0" name=""/>
        <dsp:cNvSpPr/>
      </dsp:nvSpPr>
      <dsp:spPr>
        <a:xfrm>
          <a:off x="4381" y="3591519"/>
          <a:ext cx="3845718" cy="32649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 err="1"/>
            <a:t>FilelnputFormat</a:t>
          </a:r>
          <a:r>
            <a:rPr lang="en-IN" sz="2500" kern="1200" dirty="0"/>
            <a:t> is ? class in the Hadoop </a:t>
          </a:r>
          <a:r>
            <a:rPr lang="en-IN" sz="2500" kern="1200" dirty="0" err="1"/>
            <a:t>InputFormat</a:t>
          </a:r>
          <a:r>
            <a:rPr lang="en-IN" sz="2500" kern="1200" dirty="0"/>
            <a:t> API, which is used in Apache Spark for reading data from files in Hadoop Distributed File System (HDFS) or other file systems.</a:t>
          </a:r>
        </a:p>
      </dsp:txBody>
      <dsp:txXfrm>
        <a:off x="100007" y="3687145"/>
        <a:ext cx="3654466" cy="3073664"/>
      </dsp:txXfrm>
    </dsp:sp>
    <dsp:sp modelId="{009E6D63-5C16-47F3-A2F1-96E948DAF1F0}">
      <dsp:nvSpPr>
        <dsp:cNvPr id="0" name=""/>
        <dsp:cNvSpPr/>
      </dsp:nvSpPr>
      <dsp:spPr>
        <a:xfrm>
          <a:off x="4173140" y="3591519"/>
          <a:ext cx="3845718" cy="32649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 err="1"/>
            <a:t>FilelnputFormat</a:t>
          </a:r>
          <a:r>
            <a:rPr lang="en-IN" sz="2500" kern="1200" dirty="0"/>
            <a:t> class is used as the base class for all file-based input formats, such as </a:t>
          </a:r>
          <a:r>
            <a:rPr lang="en-IN" sz="2500" kern="1200" dirty="0" err="1"/>
            <a:t>TextlnputFormat</a:t>
          </a:r>
          <a:r>
            <a:rPr lang="en-IN" sz="2500" kern="1200" dirty="0"/>
            <a:t>, </a:t>
          </a:r>
          <a:r>
            <a:rPr lang="en-IN" sz="2500" kern="1200" dirty="0" err="1"/>
            <a:t>SequenceFilelnputFormat</a:t>
          </a:r>
          <a:r>
            <a:rPr lang="en-IN" sz="2500" kern="1200" dirty="0"/>
            <a:t>, </a:t>
          </a:r>
          <a:r>
            <a:rPr lang="en-IN" sz="2500" kern="1200" dirty="0" err="1"/>
            <a:t>AvrolnputFormat</a:t>
          </a:r>
          <a:r>
            <a:rPr lang="en-IN" sz="2500" kern="1200" dirty="0"/>
            <a:t>, etc.</a:t>
          </a:r>
        </a:p>
      </dsp:txBody>
      <dsp:txXfrm>
        <a:off x="4268766" y="3687145"/>
        <a:ext cx="3654466" cy="3073664"/>
      </dsp:txXfrm>
    </dsp:sp>
    <dsp:sp modelId="{031D0BB6-59CA-4610-8EA5-5EE7E991E073}">
      <dsp:nvSpPr>
        <dsp:cNvPr id="0" name=""/>
        <dsp:cNvSpPr/>
      </dsp:nvSpPr>
      <dsp:spPr>
        <a:xfrm>
          <a:off x="8341899" y="3591519"/>
          <a:ext cx="3845718" cy="32649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It provides methods to read and split input data from files into smaller partitions, processed in parallel across a Spark cluster</a:t>
          </a:r>
        </a:p>
      </dsp:txBody>
      <dsp:txXfrm>
        <a:off x="8437525" y="3687145"/>
        <a:ext cx="3654466" cy="3073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E0A72-7F45-4475-8A0C-A3B02C85F6CF}">
      <dsp:nvSpPr>
        <dsp:cNvPr id="0" name=""/>
        <dsp:cNvSpPr/>
      </dsp:nvSpPr>
      <dsp:spPr>
        <a:xfrm>
          <a:off x="4038600" y="85724"/>
          <a:ext cx="4114799" cy="411479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DBIO</a:t>
          </a:r>
        </a:p>
      </dsp:txBody>
      <dsp:txXfrm>
        <a:off x="4587240" y="805814"/>
        <a:ext cx="3017519" cy="1851659"/>
      </dsp:txXfrm>
    </dsp:sp>
    <dsp:sp modelId="{93CA3725-4119-4A85-AB79-4042DA1E1676}">
      <dsp:nvSpPr>
        <dsp:cNvPr id="0" name=""/>
        <dsp:cNvSpPr/>
      </dsp:nvSpPr>
      <dsp:spPr>
        <a:xfrm>
          <a:off x="5523357" y="2657474"/>
          <a:ext cx="4114799" cy="411479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DELTA</a:t>
          </a:r>
        </a:p>
      </dsp:txBody>
      <dsp:txXfrm>
        <a:off x="6781799" y="3720464"/>
        <a:ext cx="2468879" cy="2263139"/>
      </dsp:txXfrm>
    </dsp:sp>
    <dsp:sp modelId="{F94D9CA9-169D-4171-887F-1A6F2851EAE0}">
      <dsp:nvSpPr>
        <dsp:cNvPr id="0" name=""/>
        <dsp:cNvSpPr/>
      </dsp:nvSpPr>
      <dsp:spPr>
        <a:xfrm>
          <a:off x="2553843" y="2657474"/>
          <a:ext cx="4114799" cy="411479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CACHE</a:t>
          </a:r>
        </a:p>
      </dsp:txBody>
      <dsp:txXfrm>
        <a:off x="2941320" y="3720464"/>
        <a:ext cx="2468879" cy="2263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1B027-031D-4A36-AE44-CA5182703181}">
      <dsp:nvSpPr>
        <dsp:cNvPr id="0" name=""/>
        <dsp:cNvSpPr/>
      </dsp:nvSpPr>
      <dsp:spPr>
        <a:xfrm>
          <a:off x="5067299" y="3190577"/>
          <a:ext cx="2057400" cy="2057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How Delta Cache Works?</a:t>
          </a:r>
          <a:endParaRPr lang="en-IN" sz="3100" kern="1200"/>
        </a:p>
      </dsp:txBody>
      <dsp:txXfrm>
        <a:off x="5167733" y="3291011"/>
        <a:ext cx="1856532" cy="1856532"/>
      </dsp:txXfrm>
    </dsp:sp>
    <dsp:sp modelId="{56E65B83-A663-498F-B2CA-60B6979A0770}">
      <dsp:nvSpPr>
        <dsp:cNvPr id="0" name=""/>
        <dsp:cNvSpPr/>
      </dsp:nvSpPr>
      <dsp:spPr>
        <a:xfrm rot="16200000">
          <a:off x="5374409" y="2468987"/>
          <a:ext cx="14431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3180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F808B-4A55-4968-97AE-A9C2EA9635BB}">
      <dsp:nvSpPr>
        <dsp:cNvPr id="0" name=""/>
        <dsp:cNvSpPr/>
      </dsp:nvSpPr>
      <dsp:spPr>
        <a:xfrm>
          <a:off x="5406770" y="368938"/>
          <a:ext cx="1378458" cy="13784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When delta table is queried first time, data is read from remote and also getting persisted to local disk in cluster</a:t>
          </a:r>
          <a:endParaRPr lang="en-IN" sz="1200" kern="1200" dirty="0"/>
        </a:p>
      </dsp:txBody>
      <dsp:txXfrm>
        <a:off x="5474061" y="436229"/>
        <a:ext cx="1243876" cy="1243876"/>
      </dsp:txXfrm>
    </dsp:sp>
    <dsp:sp modelId="{553512A0-2F69-419E-8DD6-30FC86755753}">
      <dsp:nvSpPr>
        <dsp:cNvPr id="0" name=""/>
        <dsp:cNvSpPr/>
      </dsp:nvSpPr>
      <dsp:spPr>
        <a:xfrm rot="1800000">
          <a:off x="7045828" y="5107551"/>
          <a:ext cx="11774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741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3181F7-EDB1-4FA7-B77E-989EE37E5DBA}">
      <dsp:nvSpPr>
        <dsp:cNvPr id="0" name=""/>
        <dsp:cNvSpPr/>
      </dsp:nvSpPr>
      <dsp:spPr>
        <a:xfrm>
          <a:off x="8144372" y="5110603"/>
          <a:ext cx="1378458" cy="13784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The subsequent reads of same data file would be prevented from remote access, as data is locally available</a:t>
          </a:r>
          <a:endParaRPr lang="en-IN" sz="1200" kern="1200" dirty="0"/>
        </a:p>
      </dsp:txBody>
      <dsp:txXfrm>
        <a:off x="8211663" y="5177894"/>
        <a:ext cx="1243876" cy="1243876"/>
      </dsp:txXfrm>
    </dsp:sp>
    <dsp:sp modelId="{42AECA6D-C835-49EA-971B-3D1C1AC5A214}">
      <dsp:nvSpPr>
        <dsp:cNvPr id="0" name=""/>
        <dsp:cNvSpPr/>
      </dsp:nvSpPr>
      <dsp:spPr>
        <a:xfrm rot="9000000">
          <a:off x="3968756" y="5107551"/>
          <a:ext cx="11774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741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822FD5-5F5D-4899-B846-58F413A89C46}">
      <dsp:nvSpPr>
        <dsp:cNvPr id="0" name=""/>
        <dsp:cNvSpPr/>
      </dsp:nvSpPr>
      <dsp:spPr>
        <a:xfrm>
          <a:off x="2669169" y="5110603"/>
          <a:ext cx="1378458" cy="13784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Delta table can be preloaded using CACHE command to speed up all further data analytics</a:t>
          </a:r>
          <a:endParaRPr lang="en-IN" sz="1200" kern="1200" dirty="0"/>
        </a:p>
      </dsp:txBody>
      <dsp:txXfrm>
        <a:off x="2736460" y="5177894"/>
        <a:ext cx="1243876" cy="12438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E56CC-6712-4D9E-B35C-A7191DA361B6}">
      <dsp:nvSpPr>
        <dsp:cNvPr id="0" name=""/>
        <dsp:cNvSpPr/>
      </dsp:nvSpPr>
      <dsp:spPr>
        <a:xfrm>
          <a:off x="2050" y="1588936"/>
          <a:ext cx="2717601" cy="27176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Efficient decompression algorithms</a:t>
          </a:r>
        </a:p>
      </dsp:txBody>
      <dsp:txXfrm>
        <a:off x="400033" y="1986919"/>
        <a:ext cx="1921635" cy="1921635"/>
      </dsp:txXfrm>
    </dsp:sp>
    <dsp:sp modelId="{2D893897-A9EE-4748-B095-22E60C962353}">
      <dsp:nvSpPr>
        <dsp:cNvPr id="0" name=""/>
        <dsp:cNvSpPr/>
      </dsp:nvSpPr>
      <dsp:spPr>
        <a:xfrm>
          <a:off x="2940321" y="2159633"/>
          <a:ext cx="1576208" cy="1576208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3149247" y="2762375"/>
        <a:ext cx="1158356" cy="370724"/>
      </dsp:txXfrm>
    </dsp:sp>
    <dsp:sp modelId="{53DF4BCF-0A5E-4B46-99CD-3A9468181213}">
      <dsp:nvSpPr>
        <dsp:cNvPr id="0" name=""/>
        <dsp:cNvSpPr/>
      </dsp:nvSpPr>
      <dsp:spPr>
        <a:xfrm>
          <a:off x="4737199" y="1588936"/>
          <a:ext cx="2717601" cy="27176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Optimal Data format</a:t>
          </a:r>
        </a:p>
      </dsp:txBody>
      <dsp:txXfrm>
        <a:off x="5135182" y="1986919"/>
        <a:ext cx="1921635" cy="1921635"/>
      </dsp:txXfrm>
    </dsp:sp>
    <dsp:sp modelId="{4535CC63-2B52-4D3A-B075-15A34DDD2DF4}">
      <dsp:nvSpPr>
        <dsp:cNvPr id="0" name=""/>
        <dsp:cNvSpPr/>
      </dsp:nvSpPr>
      <dsp:spPr>
        <a:xfrm>
          <a:off x="7675470" y="2159633"/>
          <a:ext cx="1576208" cy="157620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/>
        </a:p>
      </dsp:txBody>
      <dsp:txXfrm>
        <a:off x="7884396" y="2484332"/>
        <a:ext cx="1158356" cy="926810"/>
      </dsp:txXfrm>
    </dsp:sp>
    <dsp:sp modelId="{BD71C60E-2BF1-4110-8BBF-8A353DA54FFF}">
      <dsp:nvSpPr>
        <dsp:cNvPr id="0" name=""/>
        <dsp:cNvSpPr/>
      </dsp:nvSpPr>
      <dsp:spPr>
        <a:xfrm>
          <a:off x="9472348" y="1588936"/>
          <a:ext cx="2717601" cy="27176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Delta Cache</a:t>
          </a:r>
        </a:p>
      </dsp:txBody>
      <dsp:txXfrm>
        <a:off x="9870331" y="1986919"/>
        <a:ext cx="1921635" cy="19216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D2919-3868-4729-986C-F113844557B5}">
      <dsp:nvSpPr>
        <dsp:cNvPr id="0" name=""/>
        <dsp:cNvSpPr/>
      </dsp:nvSpPr>
      <dsp:spPr>
        <a:xfrm rot="5400000">
          <a:off x="1009360" y="3041463"/>
          <a:ext cx="2720027" cy="309665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0853F9-50CC-4E2D-8E37-1E488B983548}">
      <dsp:nvSpPr>
        <dsp:cNvPr id="0" name=""/>
        <dsp:cNvSpPr/>
      </dsp:nvSpPr>
      <dsp:spPr>
        <a:xfrm>
          <a:off x="288718" y="26258"/>
          <a:ext cx="4578925" cy="3205099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Enable Delta Cache</a:t>
          </a:r>
        </a:p>
      </dsp:txBody>
      <dsp:txXfrm>
        <a:off x="445206" y="182746"/>
        <a:ext cx="4265949" cy="2892123"/>
      </dsp:txXfrm>
    </dsp:sp>
    <dsp:sp modelId="{EBC205B2-D981-4516-8DE9-DDA7EE5F95E6}">
      <dsp:nvSpPr>
        <dsp:cNvPr id="0" name=""/>
        <dsp:cNvSpPr/>
      </dsp:nvSpPr>
      <dsp:spPr>
        <a:xfrm>
          <a:off x="4867643" y="331937"/>
          <a:ext cx="3330273" cy="2590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A3877-137B-4FB2-B0F2-460500EB8928}">
      <dsp:nvSpPr>
        <dsp:cNvPr id="0" name=""/>
        <dsp:cNvSpPr/>
      </dsp:nvSpPr>
      <dsp:spPr>
        <a:xfrm>
          <a:off x="4299289" y="3652892"/>
          <a:ext cx="7818148" cy="3205099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Spark.conf.set(“spark.databricks.io.cache.enabled”,"[true | false]")</a:t>
          </a:r>
        </a:p>
      </dsp:txBody>
      <dsp:txXfrm>
        <a:off x="4455777" y="3809380"/>
        <a:ext cx="7505172" cy="28921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DB553-09F5-4775-A429-71BA6AE098D8}">
      <dsp:nvSpPr>
        <dsp:cNvPr id="0" name=""/>
        <dsp:cNvSpPr/>
      </dsp:nvSpPr>
      <dsp:spPr>
        <a:xfrm>
          <a:off x="4167" y="2159868"/>
          <a:ext cx="5076527" cy="25382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What is Secret Scope?</a:t>
          </a:r>
          <a:endParaRPr lang="en-IN" sz="4100" kern="1200" dirty="0"/>
        </a:p>
      </dsp:txBody>
      <dsp:txXfrm>
        <a:off x="78510" y="2234211"/>
        <a:ext cx="4927841" cy="2389577"/>
      </dsp:txXfrm>
    </dsp:sp>
    <dsp:sp modelId="{6F901622-5A1A-4D85-B754-D2A39986E952}">
      <dsp:nvSpPr>
        <dsp:cNvPr id="0" name=""/>
        <dsp:cNvSpPr/>
      </dsp:nvSpPr>
      <dsp:spPr>
        <a:xfrm rot="19457599">
          <a:off x="4845647" y="2665938"/>
          <a:ext cx="2500705" cy="66621"/>
        </a:xfrm>
        <a:custGeom>
          <a:avLst/>
          <a:gdLst/>
          <a:ahLst/>
          <a:cxnLst/>
          <a:rect l="0" t="0" r="0" b="0"/>
          <a:pathLst>
            <a:path>
              <a:moveTo>
                <a:pt x="0" y="33310"/>
              </a:moveTo>
              <a:lnTo>
                <a:pt x="2500705" y="333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6033482" y="2636731"/>
        <a:ext cx="125035" cy="125035"/>
      </dsp:txXfrm>
    </dsp:sp>
    <dsp:sp modelId="{476F3E27-E0B8-4C8B-931C-F0424058DAAE}">
      <dsp:nvSpPr>
        <dsp:cNvPr id="0" name=""/>
        <dsp:cNvSpPr/>
      </dsp:nvSpPr>
      <dsp:spPr>
        <a:xfrm>
          <a:off x="7111305" y="700366"/>
          <a:ext cx="5076527" cy="25382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Secret is collection of secrets which is needed for Databricks development</a:t>
          </a:r>
          <a:endParaRPr lang="en-IN" sz="4100" kern="1200" dirty="0"/>
        </a:p>
      </dsp:txBody>
      <dsp:txXfrm>
        <a:off x="7185648" y="774709"/>
        <a:ext cx="4927841" cy="2389577"/>
      </dsp:txXfrm>
    </dsp:sp>
    <dsp:sp modelId="{45C451E3-EF79-4E40-858A-DD186C97649D}">
      <dsp:nvSpPr>
        <dsp:cNvPr id="0" name=""/>
        <dsp:cNvSpPr/>
      </dsp:nvSpPr>
      <dsp:spPr>
        <a:xfrm rot="2142401">
          <a:off x="4845647" y="4125440"/>
          <a:ext cx="2500705" cy="66621"/>
        </a:xfrm>
        <a:custGeom>
          <a:avLst/>
          <a:gdLst/>
          <a:ahLst/>
          <a:cxnLst/>
          <a:rect l="0" t="0" r="0" b="0"/>
          <a:pathLst>
            <a:path>
              <a:moveTo>
                <a:pt x="0" y="33310"/>
              </a:moveTo>
              <a:lnTo>
                <a:pt x="2500705" y="333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6033482" y="4096233"/>
        <a:ext cx="125035" cy="125035"/>
      </dsp:txXfrm>
    </dsp:sp>
    <dsp:sp modelId="{4B12D15A-FA40-4285-93BA-C237B9FBCE17}">
      <dsp:nvSpPr>
        <dsp:cNvPr id="0" name=""/>
        <dsp:cNvSpPr/>
      </dsp:nvSpPr>
      <dsp:spPr>
        <a:xfrm>
          <a:off x="7111305" y="3619369"/>
          <a:ext cx="5076527" cy="25382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 dirty="0"/>
            <a:t>It prevents exposing sensitive details such as password, server name etc.,</a:t>
          </a:r>
          <a:endParaRPr lang="en-IN" sz="4100" kern="1200" dirty="0"/>
        </a:p>
      </dsp:txBody>
      <dsp:txXfrm>
        <a:off x="7185648" y="3693712"/>
        <a:ext cx="4927841" cy="23895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A3853-102D-4D33-B484-FC78E7B6124E}">
      <dsp:nvSpPr>
        <dsp:cNvPr id="0" name=""/>
        <dsp:cNvSpPr/>
      </dsp:nvSpPr>
      <dsp:spPr>
        <a:xfrm>
          <a:off x="4171949" y="2767938"/>
          <a:ext cx="3848100" cy="38481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100" kern="1200"/>
            <a:t>Types of Secret Scopes</a:t>
          </a:r>
          <a:endParaRPr lang="en-IN" sz="6100" kern="1200"/>
        </a:p>
      </dsp:txBody>
      <dsp:txXfrm>
        <a:off x="4735490" y="3331479"/>
        <a:ext cx="2721018" cy="2721018"/>
      </dsp:txXfrm>
    </dsp:sp>
    <dsp:sp modelId="{069C94DF-21ED-482B-9058-59C5521E386D}">
      <dsp:nvSpPr>
        <dsp:cNvPr id="0" name=""/>
        <dsp:cNvSpPr/>
      </dsp:nvSpPr>
      <dsp:spPr>
        <a:xfrm rot="12900000">
          <a:off x="1548350" y="2046149"/>
          <a:ext cx="3104262" cy="109670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FF8AB6-3E15-411C-9869-FE248DA13666}">
      <dsp:nvSpPr>
        <dsp:cNvPr id="0" name=""/>
        <dsp:cNvSpPr/>
      </dsp:nvSpPr>
      <dsp:spPr>
        <a:xfrm>
          <a:off x="1202" y="241960"/>
          <a:ext cx="3655695" cy="2924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89535" rIns="89535" bIns="8953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/>
            <a:t>Azure Key Vault- backed scopes</a:t>
          </a:r>
          <a:endParaRPr lang="en-IN" sz="4700" kern="1200" dirty="0"/>
        </a:p>
      </dsp:txBody>
      <dsp:txXfrm>
        <a:off x="86859" y="327617"/>
        <a:ext cx="3484381" cy="2753242"/>
      </dsp:txXfrm>
    </dsp:sp>
    <dsp:sp modelId="{E412FC95-77AB-43E9-9E7A-512C18468874}">
      <dsp:nvSpPr>
        <dsp:cNvPr id="0" name=""/>
        <dsp:cNvSpPr/>
      </dsp:nvSpPr>
      <dsp:spPr>
        <a:xfrm rot="19500000">
          <a:off x="7539387" y="2046149"/>
          <a:ext cx="3104262" cy="1096708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1BDD8-9C28-4129-BB06-75D832436345}">
      <dsp:nvSpPr>
        <dsp:cNvPr id="0" name=""/>
        <dsp:cNvSpPr/>
      </dsp:nvSpPr>
      <dsp:spPr>
        <a:xfrm>
          <a:off x="8535102" y="241960"/>
          <a:ext cx="3655695" cy="2924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535" tIns="89535" rIns="89535" bIns="89535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kern="1200" dirty="0"/>
            <a:t>Databricks- backed scopes</a:t>
          </a:r>
          <a:endParaRPr lang="en-IN" sz="4700" kern="1200" dirty="0"/>
        </a:p>
      </dsp:txBody>
      <dsp:txXfrm>
        <a:off x="8620759" y="327617"/>
        <a:ext cx="3484381" cy="275324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D685B-BD3E-40BB-BE53-04E4E2D53D03}">
      <dsp:nvSpPr>
        <dsp:cNvPr id="0" name=""/>
        <dsp:cNvSpPr/>
      </dsp:nvSpPr>
      <dsp:spPr>
        <a:xfrm>
          <a:off x="4381" y="1562"/>
          <a:ext cx="12183237" cy="32649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What is ADF?</a:t>
          </a:r>
        </a:p>
      </dsp:txBody>
      <dsp:txXfrm>
        <a:off x="100007" y="97188"/>
        <a:ext cx="11991985" cy="3073664"/>
      </dsp:txXfrm>
    </dsp:sp>
    <dsp:sp modelId="{9215C4A9-5D71-441A-BE17-18BF792A7909}">
      <dsp:nvSpPr>
        <dsp:cNvPr id="0" name=""/>
        <dsp:cNvSpPr/>
      </dsp:nvSpPr>
      <dsp:spPr>
        <a:xfrm>
          <a:off x="4381" y="3591520"/>
          <a:ext cx="3845718" cy="326491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600" kern="1200" dirty="0"/>
            <a:t>Orchestration Tool</a:t>
          </a:r>
        </a:p>
      </dsp:txBody>
      <dsp:txXfrm>
        <a:off x="100007" y="3687146"/>
        <a:ext cx="3654466" cy="3073664"/>
      </dsp:txXfrm>
    </dsp:sp>
    <dsp:sp modelId="{F6EF7426-2F1A-4392-8BF3-440E4616FEFC}">
      <dsp:nvSpPr>
        <dsp:cNvPr id="0" name=""/>
        <dsp:cNvSpPr/>
      </dsp:nvSpPr>
      <dsp:spPr>
        <a:xfrm>
          <a:off x="4173140" y="3591520"/>
          <a:ext cx="3845718" cy="326491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600" kern="1200" dirty="0"/>
            <a:t>Build ETL Pipelines</a:t>
          </a:r>
        </a:p>
      </dsp:txBody>
      <dsp:txXfrm>
        <a:off x="4268766" y="3687146"/>
        <a:ext cx="3654466" cy="3073664"/>
      </dsp:txXfrm>
    </dsp:sp>
    <dsp:sp modelId="{8BD9F248-3FC9-40F7-86CB-54C7DFFACB6E}">
      <dsp:nvSpPr>
        <dsp:cNvPr id="0" name=""/>
        <dsp:cNvSpPr/>
      </dsp:nvSpPr>
      <dsp:spPr>
        <a:xfrm>
          <a:off x="8341899" y="3591520"/>
          <a:ext cx="3845718" cy="326491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600" kern="1200" dirty="0"/>
            <a:t>Schedule Pipelines</a:t>
          </a:r>
        </a:p>
      </dsp:txBody>
      <dsp:txXfrm>
        <a:off x="8437525" y="3687146"/>
        <a:ext cx="3654466" cy="30736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8876B-6884-4B88-9335-2D1D69155ED9}">
      <dsp:nvSpPr>
        <dsp:cNvPr id="0" name=""/>
        <dsp:cNvSpPr/>
      </dsp:nvSpPr>
      <dsp:spPr>
        <a:xfrm>
          <a:off x="1488" y="381743"/>
          <a:ext cx="5417343" cy="27086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ADF Trigger</a:t>
          </a:r>
        </a:p>
      </dsp:txBody>
      <dsp:txXfrm>
        <a:off x="80822" y="461077"/>
        <a:ext cx="5258675" cy="2550003"/>
      </dsp:txXfrm>
    </dsp:sp>
    <dsp:sp modelId="{E627E0FA-CC59-45BE-BBAA-EFC60A860A9E}">
      <dsp:nvSpPr>
        <dsp:cNvPr id="0" name=""/>
        <dsp:cNvSpPr/>
      </dsp:nvSpPr>
      <dsp:spPr>
        <a:xfrm>
          <a:off x="543222" y="3090415"/>
          <a:ext cx="541734" cy="2031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1503"/>
              </a:lnTo>
              <a:lnTo>
                <a:pt x="541734" y="203150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CF9C0-A69A-48CB-B4F5-0A7672006A13}">
      <dsp:nvSpPr>
        <dsp:cNvPr id="0" name=""/>
        <dsp:cNvSpPr/>
      </dsp:nvSpPr>
      <dsp:spPr>
        <a:xfrm>
          <a:off x="1084957" y="3767583"/>
          <a:ext cx="4333874" cy="2708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965" tIns="67310" rIns="100965" bIns="6731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 dirty="0"/>
            <a:t>ADF: Integrate Many Services</a:t>
          </a:r>
        </a:p>
      </dsp:txBody>
      <dsp:txXfrm>
        <a:off x="1164291" y="3846917"/>
        <a:ext cx="4175206" cy="2550003"/>
      </dsp:txXfrm>
    </dsp:sp>
    <dsp:sp modelId="{007134C8-403C-45A5-875B-80B29EA3F7E9}">
      <dsp:nvSpPr>
        <dsp:cNvPr id="0" name=""/>
        <dsp:cNvSpPr/>
      </dsp:nvSpPr>
      <dsp:spPr>
        <a:xfrm>
          <a:off x="6773167" y="381743"/>
          <a:ext cx="5417343" cy="2708671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/>
            <a:t>Databricks </a:t>
          </a:r>
          <a:r>
            <a:rPr lang="en-IN" sz="6500" kern="1200" dirty="0"/>
            <a:t>Workflow</a:t>
          </a:r>
        </a:p>
      </dsp:txBody>
      <dsp:txXfrm>
        <a:off x="6852501" y="461077"/>
        <a:ext cx="5258675" cy="2550003"/>
      </dsp:txXfrm>
    </dsp:sp>
    <dsp:sp modelId="{4BB5D316-413B-44C7-A75D-7454B6EF238C}">
      <dsp:nvSpPr>
        <dsp:cNvPr id="0" name=""/>
        <dsp:cNvSpPr/>
      </dsp:nvSpPr>
      <dsp:spPr>
        <a:xfrm>
          <a:off x="7314902" y="3090415"/>
          <a:ext cx="541734" cy="2031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1503"/>
              </a:lnTo>
              <a:lnTo>
                <a:pt x="541734" y="203150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B5A27D-298C-4E37-9A55-D56323F8C9B8}">
      <dsp:nvSpPr>
        <dsp:cNvPr id="0" name=""/>
        <dsp:cNvSpPr/>
      </dsp:nvSpPr>
      <dsp:spPr>
        <a:xfrm>
          <a:off x="7856636" y="3767583"/>
          <a:ext cx="4333874" cy="27086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965" tIns="67310" rIns="100965" bIns="6731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300" kern="1200" dirty="0"/>
            <a:t>Only for Databricks Notebooks</a:t>
          </a:r>
        </a:p>
      </dsp:txBody>
      <dsp:txXfrm>
        <a:off x="7935970" y="3846917"/>
        <a:ext cx="4175206" cy="2550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B6D27-86E3-C397-D94A-D1521081A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6A461-7076-C3E9-C51A-79B31648F0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69070-6A00-DFFD-AEAF-B48D4005D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B6889-C345-4A2B-B235-EFC8601A709B}" type="datetimeFigureOut">
              <a:rPr lang="en-IN" smtClean="0"/>
              <a:t>14-11-2023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07ABA-0492-8415-374B-8D5FAE54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947D0-BB31-2797-724A-0542DE20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03B9D-B8E8-4DDE-82D9-A40AC4933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814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315E-A06F-3D72-C3E2-1719D186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F2C0E-81EB-E44B-777A-3C5B5206C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B6B1C-43C5-9254-48AE-178FBDF50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B6889-C345-4A2B-B235-EFC8601A709B}" type="datetimeFigureOut">
              <a:rPr lang="en-IN" smtClean="0"/>
              <a:t>14-11-2023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8C48-2291-49AC-F2A0-87E94C220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623F7-797A-AF83-60EE-43E3140AA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03B9D-B8E8-4DDE-82D9-A40AC4933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61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B0839-696A-B78D-C503-8A98C1B76A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E824E0-10CF-70C3-9D25-A44D3F849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A8304-6D65-C649-8863-11B1AFBEB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B6889-C345-4A2B-B235-EFC8601A709B}" type="datetimeFigureOut">
              <a:rPr lang="en-IN" smtClean="0"/>
              <a:t>14-11-2023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34A1B-0B9D-F6AE-506C-4A32C4F29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42822-1614-A4F0-8387-CA5CEE4F6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03B9D-B8E8-4DDE-82D9-A40AC4933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73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C12B9-16CA-54D4-E032-D06738570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73503-458A-6C8B-225A-5C9E6DDAC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273F3-7B0C-7166-B3F2-22EA9091E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B6889-C345-4A2B-B235-EFC8601A709B}" type="datetimeFigureOut">
              <a:rPr lang="en-IN" smtClean="0"/>
              <a:t>14-11-2023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E8312-CC2C-CA2C-63EC-4C4B187CE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8B5BC-8FC2-A2A7-59C1-5EB5CCE4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03B9D-B8E8-4DDE-82D9-A40AC4933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46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F338-7E28-560E-07C7-00A87620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40F84-FD11-8C49-7750-56F211C8B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350E4-ED3E-4717-F10B-985D7ED43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B6889-C345-4A2B-B235-EFC8601A709B}" type="datetimeFigureOut">
              <a:rPr lang="en-IN" smtClean="0"/>
              <a:t>14-11-2023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BA8CD-0AFF-48F3-BEB2-76743FCF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C2F3E-F6BC-C979-4FBF-7DE101841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03B9D-B8E8-4DDE-82D9-A40AC4933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636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4D63-768A-E51B-AC89-93D30378F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9A922-72C7-89FD-4A6F-1C1B3573D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C2217-777A-39D5-818C-A387E56AB6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EDB21-0841-26ED-0811-38785A11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B6889-C345-4A2B-B235-EFC8601A709B}" type="datetimeFigureOut">
              <a:rPr lang="en-IN" smtClean="0"/>
              <a:t>14-11-2023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7102F-7CAB-9A4C-02B5-F57CD208D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F7C26-6D0F-AE7C-03A9-498828A8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03B9D-B8E8-4DDE-82D9-A40AC4933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242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3C009-1FEC-64A9-091F-5CD0A5459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87995-9A92-E3B4-2B8D-B33690DA2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E5000-4829-E90F-35F2-982C8CABB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347814-6D06-2109-8DE0-D6A7F6ED6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A8D7A4-2236-3E0E-6408-E49A845B59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6C1746-E06A-3753-DFFA-D9D3A473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B6889-C345-4A2B-B235-EFC8601A709B}" type="datetimeFigureOut">
              <a:rPr lang="en-IN" smtClean="0"/>
              <a:t>14-11-2023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996A5B-1DED-1613-66B9-61AA31C5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E6ADC-62B2-3B27-68B9-6C8DCAA5E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03B9D-B8E8-4DDE-82D9-A40AC4933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098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204E-0D8E-7A77-7AF4-5891BDBAE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F17400-C792-17ED-D86C-8551C0F9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B6889-C345-4A2B-B235-EFC8601A709B}" type="datetimeFigureOut">
              <a:rPr lang="en-IN" smtClean="0"/>
              <a:t>14-11-2023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0B9BB-DDD7-7D99-F203-E33DA7B7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F7B1A-0325-3D21-BA64-97E3536FD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03B9D-B8E8-4DDE-82D9-A40AC4933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388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98E267-DBBA-A8A9-4245-44AF3E89F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B6889-C345-4A2B-B235-EFC8601A709B}" type="datetimeFigureOut">
              <a:rPr lang="en-IN" smtClean="0"/>
              <a:t>14-11-2023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C1F91-3B8B-F95D-FFB6-9BBB4CBE2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4198D-CF9D-1CD5-4ECF-8C7DF9055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03B9D-B8E8-4DDE-82D9-A40AC4933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482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0CC6-078F-7E71-40B5-3DB8B518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C3953-CAC9-D31C-B94A-886F54F25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6E627-DAFD-6905-ED6C-39979BBC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6DA20-2C02-F872-C270-602213AED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B6889-C345-4A2B-B235-EFC8601A709B}" type="datetimeFigureOut">
              <a:rPr lang="en-IN" smtClean="0"/>
              <a:t>14-11-2023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F072A-C74A-2A84-4E35-9EDCB3F48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46E21-FFA1-FD02-9ECF-A5CE860E0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03B9D-B8E8-4DDE-82D9-A40AC4933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311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63C0-BC9B-622D-7F31-5796D037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7670A-35DB-D7D1-A45B-8B028CE580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6C2B7D-3569-7BB9-E365-024D054E3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37F10-00DA-5F3F-79E4-B80A04E72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B6889-C345-4A2B-B235-EFC8601A709B}" type="datetimeFigureOut">
              <a:rPr lang="en-IN" smtClean="0"/>
              <a:t>14-11-2023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FCA9F-2D09-E7D8-B84B-1A115A502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4AE24-E66D-C659-1BCA-29E03C37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03B9D-B8E8-4DDE-82D9-A40AC4933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7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2C5A4C-45C2-1D37-D1DE-6E61CB6F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2BE64-CB78-9F29-9B8D-50662F052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90EE7-06DB-C54B-46D7-814B2E40CE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B6889-C345-4A2B-B235-EFC8601A709B}" type="datetimeFigureOut">
              <a:rPr lang="en-IN" smtClean="0"/>
              <a:t>14-11-2023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6E02D-F1AB-34E2-894A-3FA34A7C7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621E9-0F0C-94CB-71B9-FF83BFA0A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03B9D-B8E8-4DDE-82D9-A40AC49332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381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B4CC2-54BE-AE04-3A21-B8DBD4257C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Pyspark module-7</a:t>
            </a:r>
          </a:p>
        </p:txBody>
      </p:sp>
    </p:spTree>
    <p:extLst>
      <p:ext uri="{BB962C8B-B14F-4D97-AF65-F5344CB8AC3E}">
        <p14:creationId xmlns:p14="http://schemas.microsoft.com/office/powerpoint/2010/main" val="1993267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02EF3C-12F6-50FA-C25C-46FBB2546C69}"/>
              </a:ext>
            </a:extLst>
          </p:cNvPr>
          <p:cNvSpPr txBox="1"/>
          <p:nvPr/>
        </p:nvSpPr>
        <p:spPr>
          <a:xfrm>
            <a:off x="3048000" y="31098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Pyspark | </a:t>
            </a:r>
            <a:r>
              <a:rPr lang="en-GB" b="1" i="0" dirty="0" err="1">
                <a:solidFill>
                  <a:srgbClr val="0F0F0F"/>
                </a:solidFill>
                <a:effectLst/>
                <a:latin typeface="YouTube Sans"/>
              </a:rPr>
              <a:t>Create_map</a:t>
            </a:r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(): Convert </a:t>
            </a:r>
            <a:r>
              <a:rPr lang="en-GB" b="1" i="0" dirty="0" err="1">
                <a:solidFill>
                  <a:srgbClr val="0F0F0F"/>
                </a:solidFill>
                <a:effectLst/>
                <a:latin typeface="YouTube Sans"/>
              </a:rPr>
              <a:t>Dataframe</a:t>
            </a:r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 Columns to Dictionary (Map Type)</a:t>
            </a:r>
          </a:p>
        </p:txBody>
      </p:sp>
    </p:spTree>
    <p:extLst>
      <p:ext uri="{BB962C8B-B14F-4D97-AF65-F5344CB8AC3E}">
        <p14:creationId xmlns:p14="http://schemas.microsoft.com/office/powerpoint/2010/main" val="3634769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76FD69-2F43-78E4-2790-A396CCBBA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53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0936B-450C-CD5A-641B-30D4D6040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21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552DE1-A069-ED3A-E484-18F43F007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13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D83F22-A78A-E09B-0659-55281651792F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Pyspark | Performance Optimization: Delta Cache</a:t>
            </a:r>
          </a:p>
        </p:txBody>
      </p:sp>
    </p:spTree>
    <p:extLst>
      <p:ext uri="{BB962C8B-B14F-4D97-AF65-F5344CB8AC3E}">
        <p14:creationId xmlns:p14="http://schemas.microsoft.com/office/powerpoint/2010/main" val="806299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81EDBC-9099-421C-4B9D-88175DC4ED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1972604"/>
              </p:ext>
            </p:extLst>
          </p:nvPr>
        </p:nvGraphicFramePr>
        <p:xfrm>
          <a:off x="0" y="1235242"/>
          <a:ext cx="12191999" cy="5622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FFE61B7-C381-A39B-C587-B314D65D2232}"/>
              </a:ext>
            </a:extLst>
          </p:cNvPr>
          <p:cNvSpPr txBox="1"/>
          <p:nvPr/>
        </p:nvSpPr>
        <p:spPr>
          <a:xfrm>
            <a:off x="4379495" y="5051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dirty="0"/>
              <a:t>Spark Cache vs Delta Cache</a:t>
            </a:r>
          </a:p>
        </p:txBody>
      </p:sp>
    </p:spTree>
    <p:extLst>
      <p:ext uri="{BB962C8B-B14F-4D97-AF65-F5344CB8AC3E}">
        <p14:creationId xmlns:p14="http://schemas.microsoft.com/office/powerpoint/2010/main" val="567167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B17B2B8-F359-CDE4-FCF8-7C353A20EF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7916148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4100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9F94A49-166B-3856-821A-8425090203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150365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5599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E1F7489-0797-9AD7-FA7E-C5A9EDBDAB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5177321"/>
              </p:ext>
            </p:extLst>
          </p:nvPr>
        </p:nvGraphicFramePr>
        <p:xfrm>
          <a:off x="0" y="962525"/>
          <a:ext cx="12192000" cy="5895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66BB2E1-9439-BDCA-0C51-19E4EEED5CAE}"/>
              </a:ext>
            </a:extLst>
          </p:cNvPr>
          <p:cNvSpPr txBox="1"/>
          <p:nvPr/>
        </p:nvSpPr>
        <p:spPr>
          <a:xfrm>
            <a:off x="3043990" y="376807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How Delta Cache is faster than Spark Cache?</a:t>
            </a:r>
          </a:p>
        </p:txBody>
      </p:sp>
    </p:spTree>
    <p:extLst>
      <p:ext uri="{BB962C8B-B14F-4D97-AF65-F5344CB8AC3E}">
        <p14:creationId xmlns:p14="http://schemas.microsoft.com/office/powerpoint/2010/main" val="3079707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18314E6-D2FE-EDAD-9F3F-F08539A603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41115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796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4D8CC2-FD43-EF69-756B-DCCFB94A684C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Pyspark | Performance Optimization - Bucketing</a:t>
            </a:r>
          </a:p>
        </p:txBody>
      </p:sp>
    </p:spTree>
    <p:extLst>
      <p:ext uri="{BB962C8B-B14F-4D97-AF65-F5344CB8AC3E}">
        <p14:creationId xmlns:p14="http://schemas.microsoft.com/office/powerpoint/2010/main" val="3052305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AA9497-755E-03F9-0EFD-5B5E4144D1A9}"/>
              </a:ext>
            </a:extLst>
          </p:cNvPr>
          <p:cNvSpPr txBox="1"/>
          <p:nvPr/>
        </p:nvSpPr>
        <p:spPr>
          <a:xfrm>
            <a:off x="0" y="946484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%sql</a:t>
            </a:r>
          </a:p>
          <a:p>
            <a:r>
              <a:rPr lang="en-IN" dirty="0"/>
              <a:t>SELECT * from names</a:t>
            </a:r>
          </a:p>
          <a:p>
            <a:endParaRPr lang="en-IN" dirty="0"/>
          </a:p>
          <a:p>
            <a:r>
              <a:rPr lang="en-IN" dirty="0"/>
              <a:t>%sql</a:t>
            </a:r>
          </a:p>
          <a:p>
            <a:r>
              <a:rPr lang="en-IN" dirty="0"/>
              <a:t>CACHE select * from names</a:t>
            </a:r>
          </a:p>
          <a:p>
            <a:endParaRPr lang="en-IN" dirty="0"/>
          </a:p>
          <a:p>
            <a:r>
              <a:rPr lang="en-IN" dirty="0"/>
              <a:t>%sql</a:t>
            </a:r>
          </a:p>
          <a:p>
            <a:r>
              <a:rPr lang="en-IN" dirty="0"/>
              <a:t>SELECT * from names where year =2007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543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814641-B06A-2366-063B-5CAD293FB85A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Pyspark | Split Array Elements into Separate Columns</a:t>
            </a:r>
          </a:p>
        </p:txBody>
      </p:sp>
    </p:spTree>
    <p:extLst>
      <p:ext uri="{BB962C8B-B14F-4D97-AF65-F5344CB8AC3E}">
        <p14:creationId xmlns:p14="http://schemas.microsoft.com/office/powerpoint/2010/main" val="3681270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2263B6-21EB-B9F8-2E20-C87C13788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73" b="15555"/>
          <a:stretch/>
        </p:blipFill>
        <p:spPr>
          <a:xfrm>
            <a:off x="0" y="1074821"/>
            <a:ext cx="12192000" cy="471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26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37678-D1D2-F6A0-AE2A-33272AE75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35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065674-B4ED-4506-4464-22F751BB2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99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54ED5B-AE5E-F0F9-3759-1A41C340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66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EBC33F-F3D0-8CA7-8A50-7EFB0A34C7BB}"/>
              </a:ext>
            </a:extLst>
          </p:cNvPr>
          <p:cNvSpPr txBox="1"/>
          <p:nvPr/>
        </p:nvSpPr>
        <p:spPr>
          <a:xfrm>
            <a:off x="2550695" y="3244334"/>
            <a:ext cx="8181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Pyspark | Tips: Write DataFrame into Single File with Specific File Name</a:t>
            </a:r>
          </a:p>
        </p:txBody>
      </p:sp>
    </p:spTree>
    <p:extLst>
      <p:ext uri="{BB962C8B-B14F-4D97-AF65-F5344CB8AC3E}">
        <p14:creationId xmlns:p14="http://schemas.microsoft.com/office/powerpoint/2010/main" val="1516025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9FCB6-D84A-817C-DC51-908027CE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19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A9D00B-92E6-0B80-7532-95148ED03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48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A5600C-1454-B5D4-4974-A620304E6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62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D440CC-DCDF-ED71-8234-E1B901EB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56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C8FD3-D3DC-42A7-14EB-020E0DD90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8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53314-630D-2DB6-5547-314EA865C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7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41EF93-3950-DC61-421B-97B073BCC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29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33CB30-353A-D7F3-4BA4-E7905A8D442C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Pyspark | Workspace Object Access Control</a:t>
            </a:r>
          </a:p>
        </p:txBody>
      </p:sp>
    </p:spTree>
    <p:extLst>
      <p:ext uri="{BB962C8B-B14F-4D97-AF65-F5344CB8AC3E}">
        <p14:creationId xmlns:p14="http://schemas.microsoft.com/office/powerpoint/2010/main" val="391695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5140DF-070E-7FBE-0BF7-FA00148A0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01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B6FD0-84FC-19D7-4A47-B386DB870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0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36DDE8-1F26-D197-8394-AE7D5F385B53}"/>
              </a:ext>
            </a:extLst>
          </p:cNvPr>
          <p:cNvSpPr txBox="1"/>
          <p:nvPr/>
        </p:nvSpPr>
        <p:spPr>
          <a:xfrm>
            <a:off x="1122947" y="3109845"/>
            <a:ext cx="9561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Databricks | Pyspark | Databricks Secret Scopes: Azure Key Vault Backed Secrets</a:t>
            </a:r>
          </a:p>
        </p:txBody>
      </p:sp>
    </p:spTree>
    <p:extLst>
      <p:ext uri="{BB962C8B-B14F-4D97-AF65-F5344CB8AC3E}">
        <p14:creationId xmlns:p14="http://schemas.microsoft.com/office/powerpoint/2010/main" val="3320408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8BAA288-62D1-1DEC-9DD3-8CF1408521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084871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2144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79DBA25-F874-A6DE-A9BC-27D44101B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0556620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7487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84F704-40CF-0A76-000A-A5ED9A94E4AC}"/>
              </a:ext>
            </a:extLst>
          </p:cNvPr>
          <p:cNvSpPr txBox="1"/>
          <p:nvPr/>
        </p:nvSpPr>
        <p:spPr>
          <a:xfrm>
            <a:off x="0" y="2694346"/>
            <a:ext cx="1219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URL</a:t>
            </a:r>
          </a:p>
          <a:p>
            <a:r>
              <a:rPr lang="en-IN" dirty="0"/>
              <a:t>• https://&lt;databricks-instance&gt;#sqcrets/createScope</a:t>
            </a:r>
          </a:p>
          <a:p>
            <a:r>
              <a:rPr lang="en-IN" dirty="0"/>
              <a:t>• Secret Name</a:t>
            </a:r>
          </a:p>
          <a:p>
            <a:r>
              <a:rPr lang="en-IN" dirty="0"/>
              <a:t>• Azure Key Vault DNS Name</a:t>
            </a:r>
          </a:p>
          <a:p>
            <a:r>
              <a:rPr lang="en-IN" dirty="0"/>
              <a:t>• Azure Key Vault Resource ID</a:t>
            </a:r>
          </a:p>
        </p:txBody>
      </p:sp>
    </p:spTree>
    <p:extLst>
      <p:ext uri="{BB962C8B-B14F-4D97-AF65-F5344CB8AC3E}">
        <p14:creationId xmlns:p14="http://schemas.microsoft.com/office/powerpoint/2010/main" val="348675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3A96C-C0F3-41F9-E6EF-D57E21ADE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13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6E7A84-25CE-4567-8C36-B1D5850AB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95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4BEB7-9DB2-B53B-87FF-0E399FB3F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621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0016A7-8C59-8DB5-8ADA-ECCF0EA1DE54}"/>
              </a:ext>
            </a:extLst>
          </p:cNvPr>
          <p:cNvSpPr txBox="1"/>
          <p:nvPr/>
        </p:nvSpPr>
        <p:spPr>
          <a:xfrm>
            <a:off x="1491916" y="3109845"/>
            <a:ext cx="984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Pyspark | Azure Data Factory + Azure Databricks: Execute Notebook Via ADF</a:t>
            </a:r>
          </a:p>
        </p:txBody>
      </p:sp>
    </p:spTree>
    <p:extLst>
      <p:ext uri="{BB962C8B-B14F-4D97-AF65-F5344CB8AC3E}">
        <p14:creationId xmlns:p14="http://schemas.microsoft.com/office/powerpoint/2010/main" val="3614055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4806E52-03F9-E08A-8A8B-748906F51E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11998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3886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DBCAB86-A6F8-44F8-A44E-D289B9053C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0489122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0074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A8F7ACC-015E-D0B3-0D95-1DCE5ACD58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693161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0321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4599AE-41E2-2BD1-FDC4-E14CA26DCF38}"/>
              </a:ext>
            </a:extLst>
          </p:cNvPr>
          <p:cNvSpPr txBox="1"/>
          <p:nvPr/>
        </p:nvSpPr>
        <p:spPr>
          <a:xfrm>
            <a:off x="3048000" y="31098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 Pyspark | Notebook Activity in Azure Data Factory with Input Parameter</a:t>
            </a:r>
          </a:p>
        </p:txBody>
      </p:sp>
    </p:spTree>
    <p:extLst>
      <p:ext uri="{BB962C8B-B14F-4D97-AF65-F5344CB8AC3E}">
        <p14:creationId xmlns:p14="http://schemas.microsoft.com/office/powerpoint/2010/main" val="2805613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E240804-46BC-6A53-C72A-FF39493B4E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6247701"/>
              </p:ext>
            </p:extLst>
          </p:nvPr>
        </p:nvGraphicFramePr>
        <p:xfrm>
          <a:off x="0" y="830997"/>
          <a:ext cx="12192000" cy="6027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9AD3E4-E071-DE30-B25B-7F9D41AF48A1}"/>
              </a:ext>
            </a:extLst>
          </p:cNvPr>
          <p:cNvSpPr txBox="1"/>
          <p:nvPr/>
        </p:nvSpPr>
        <p:spPr>
          <a:xfrm>
            <a:off x="0" y="0"/>
            <a:ext cx="83098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What is Widget in Databricks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998326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FF28F1D-5364-497E-4FFD-96D95CD6EB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52978"/>
              </p:ext>
            </p:extLst>
          </p:nvPr>
        </p:nvGraphicFramePr>
        <p:xfrm>
          <a:off x="0" y="954687"/>
          <a:ext cx="12192000" cy="5903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E4D7677-F2AD-0326-D2BD-F26366F478EC}"/>
              </a:ext>
            </a:extLst>
          </p:cNvPr>
          <p:cNvSpPr txBox="1"/>
          <p:nvPr/>
        </p:nvSpPr>
        <p:spPr>
          <a:xfrm>
            <a:off x="497306" y="5853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Why Data Security is Important?</a:t>
            </a:r>
          </a:p>
        </p:txBody>
      </p:sp>
    </p:spTree>
    <p:extLst>
      <p:ext uri="{BB962C8B-B14F-4D97-AF65-F5344CB8AC3E}">
        <p14:creationId xmlns:p14="http://schemas.microsoft.com/office/powerpoint/2010/main" val="3260310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526F7E2-0F0E-51CF-E166-2C2AE6B606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499281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3961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93DB95-3499-576A-6194-57A610397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8A10D7-BD32-CC52-2C33-924FA0D0A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074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EF0D7-7862-F71A-5979-1BFD29ADF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66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B24446-88C0-F84E-5D98-E95CC1B24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40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BA49C5-548C-3784-BF7F-1F67C39C9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46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800327-3D52-988F-B5DF-1F4DF4BA56E1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Databricks | Pyspark | Interview Question: Pyspark VS Pandas</a:t>
            </a:r>
          </a:p>
        </p:txBody>
      </p:sp>
    </p:spTree>
    <p:extLst>
      <p:ext uri="{BB962C8B-B14F-4D97-AF65-F5344CB8AC3E}">
        <p14:creationId xmlns:p14="http://schemas.microsoft.com/office/powerpoint/2010/main" val="2587626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760E8-5873-D436-C226-B8D41ED95EB5}"/>
              </a:ext>
            </a:extLst>
          </p:cNvPr>
          <p:cNvSpPr txBox="1"/>
          <p:nvPr/>
        </p:nvSpPr>
        <p:spPr>
          <a:xfrm>
            <a:off x="0" y="737937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What is Pandas?</a:t>
            </a:r>
          </a:p>
          <a:p>
            <a:r>
              <a:rPr lang="en-GB" dirty="0"/>
              <a:t>Pandas is an open-source Python library that provides high-performance data</a:t>
            </a:r>
          </a:p>
          <a:p>
            <a:r>
              <a:rPr lang="en-GB" dirty="0"/>
              <a:t>manipulation and analysis tools.</a:t>
            </a:r>
          </a:p>
          <a:p>
            <a:r>
              <a:rPr lang="en-GB" dirty="0"/>
              <a:t>It is built on top of NumPy and provides easy-to-use data structures such as Seric</a:t>
            </a:r>
          </a:p>
          <a:p>
            <a:r>
              <a:rPr lang="en-GB" dirty="0"/>
              <a:t>(I-dimensional labelled array) and DataFrame (2-dimensional labelled table) for</a:t>
            </a:r>
          </a:p>
          <a:p>
            <a:r>
              <a:rPr lang="en-GB" dirty="0"/>
              <a:t>working with structured data.</a:t>
            </a:r>
          </a:p>
          <a:p>
            <a:r>
              <a:rPr lang="en-GB" dirty="0"/>
              <a:t>Pandas is widely used in data science and machine learning projects for</a:t>
            </a:r>
          </a:p>
          <a:p>
            <a:r>
              <a:rPr lang="en-GB" dirty="0"/>
              <a:t>data cleaning, data exploration, data analysis, and data visualization.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47999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6C4235-A099-6702-AE84-96A4701FE243}"/>
              </a:ext>
            </a:extLst>
          </p:cNvPr>
          <p:cNvSpPr txBox="1"/>
          <p:nvPr/>
        </p:nvSpPr>
        <p:spPr>
          <a:xfrm>
            <a:off x="3048000" y="1586351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What is PySpark?</a:t>
            </a:r>
          </a:p>
          <a:p>
            <a:r>
              <a:rPr lang="en-IN" dirty="0"/>
              <a:t>PySpark is the Python API for Apache Spark, an open-source distributed</a:t>
            </a:r>
          </a:p>
          <a:p>
            <a:r>
              <a:rPr lang="en-IN" dirty="0"/>
              <a:t>computing system used for big data processing and analytics.</a:t>
            </a:r>
          </a:p>
          <a:p>
            <a:r>
              <a:rPr lang="en-IN" dirty="0"/>
              <a:t>It provides a high-level interface for programming Spark with Python,</a:t>
            </a:r>
          </a:p>
          <a:p>
            <a:r>
              <a:rPr lang="en-IN" dirty="0"/>
              <a:t>enabling data scientists and engineers to write distributed data processing</a:t>
            </a:r>
          </a:p>
          <a:p>
            <a:r>
              <a:rPr lang="en-IN" dirty="0"/>
              <a:t>code in Python.</a:t>
            </a:r>
          </a:p>
          <a:p>
            <a:r>
              <a:rPr lang="en-IN" dirty="0"/>
              <a:t>PySpark allows users to leverage the power of Spark's distributed computing</a:t>
            </a:r>
          </a:p>
          <a:p>
            <a:r>
              <a:rPr lang="en-IN" dirty="0"/>
              <a:t>engine for data processing, machine learning, and analytics tasks.</a:t>
            </a:r>
          </a:p>
        </p:txBody>
      </p:sp>
    </p:spTree>
    <p:extLst>
      <p:ext uri="{BB962C8B-B14F-4D97-AF65-F5344CB8AC3E}">
        <p14:creationId xmlns:p14="http://schemas.microsoft.com/office/powerpoint/2010/main" val="17269655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C1812DA-A0B6-7A1C-A532-03AFEC921B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721061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1646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5FECAC-1AC1-4486-0CA5-ECAEB58D9C8F}"/>
              </a:ext>
            </a:extLst>
          </p:cNvPr>
          <p:cNvSpPr txBox="1"/>
          <p:nvPr/>
        </p:nvSpPr>
        <p:spPr>
          <a:xfrm>
            <a:off x="3048000" y="31098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Pyspark | Real Time Use Case: Generate Test Data - </a:t>
            </a:r>
            <a:r>
              <a:rPr lang="en-GB" b="1" i="0" dirty="0" err="1">
                <a:solidFill>
                  <a:srgbClr val="0F0F0F"/>
                </a:solidFill>
                <a:effectLst/>
                <a:latin typeface="YouTube Sans"/>
              </a:rPr>
              <a:t>Array_Repeat</a:t>
            </a:r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37255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3C3014-20CF-ED41-0E17-7482B644C439}"/>
              </a:ext>
            </a:extLst>
          </p:cNvPr>
          <p:cNvSpPr txBox="1"/>
          <p:nvPr/>
        </p:nvSpPr>
        <p:spPr>
          <a:xfrm>
            <a:off x="3048000" y="297134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What is Array _ repeat</a:t>
            </a:r>
          </a:p>
          <a:p>
            <a:r>
              <a:rPr lang="en-GB" dirty="0"/>
              <a:t>Creates an array containing a value (from a column) repeated count times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1460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9A194F-81F6-863A-F29A-70A8BE060CFB}"/>
              </a:ext>
            </a:extLst>
          </p:cNvPr>
          <p:cNvSpPr txBox="1"/>
          <p:nvPr/>
        </p:nvSpPr>
        <p:spPr>
          <a:xfrm>
            <a:off x="0" y="3109845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 err="1">
                <a:solidFill>
                  <a:srgbClr val="0F0F0F"/>
                </a:solidFill>
                <a:effectLst/>
                <a:latin typeface="YouTube Sans"/>
              </a:rPr>
              <a:t>Databricks|Pyspark:Interview</a:t>
            </a:r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 </a:t>
            </a:r>
            <a:r>
              <a:rPr lang="en-IN" b="1" i="0" dirty="0" err="1">
                <a:solidFill>
                  <a:srgbClr val="0F0F0F"/>
                </a:solidFill>
                <a:effectLst/>
                <a:latin typeface="YouTube Sans"/>
              </a:rPr>
              <a:t>Question|Scenario</a:t>
            </a:r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 </a:t>
            </a:r>
            <a:r>
              <a:rPr lang="en-IN" b="1" i="0" dirty="0" err="1">
                <a:solidFill>
                  <a:srgbClr val="0F0F0F"/>
                </a:solidFill>
                <a:effectLst/>
                <a:latin typeface="YouTube Sans"/>
              </a:rPr>
              <a:t>Based|Max</a:t>
            </a:r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 Over () Get Max value of Duplicate Data</a:t>
            </a:r>
          </a:p>
        </p:txBody>
      </p:sp>
    </p:spTree>
    <p:extLst>
      <p:ext uri="{BB962C8B-B14F-4D97-AF65-F5344CB8AC3E}">
        <p14:creationId xmlns:p14="http://schemas.microsoft.com/office/powerpoint/2010/main" val="104571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0773F-F9A3-6591-AE9D-0B7F34369EF6}"/>
              </a:ext>
            </a:extLst>
          </p:cNvPr>
          <p:cNvSpPr txBox="1"/>
          <p:nvPr/>
        </p:nvSpPr>
        <p:spPr>
          <a:xfrm>
            <a:off x="3048000" y="310984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0F0F0F"/>
                </a:solidFill>
                <a:effectLst/>
                <a:latin typeface="YouTube Sans"/>
              </a:rPr>
              <a:t> Pyspark | Spark Architecture: Internals of Partition Creation Demystified</a:t>
            </a:r>
          </a:p>
        </p:txBody>
      </p:sp>
    </p:spTree>
    <p:extLst>
      <p:ext uri="{BB962C8B-B14F-4D97-AF65-F5344CB8AC3E}">
        <p14:creationId xmlns:p14="http://schemas.microsoft.com/office/powerpoint/2010/main" val="23938886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680197-AD89-2ECA-014B-ECC8DCF098CF}"/>
              </a:ext>
            </a:extLst>
          </p:cNvPr>
          <p:cNvSpPr txBox="1"/>
          <p:nvPr/>
        </p:nvSpPr>
        <p:spPr>
          <a:xfrm>
            <a:off x="3048000" y="2417348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Internal</a:t>
            </a:r>
          </a:p>
          <a:p>
            <a:r>
              <a:rPr lang="en-GB" dirty="0"/>
              <a:t>Mechanism</a:t>
            </a:r>
          </a:p>
          <a:p>
            <a:r>
              <a:rPr lang="en-GB" dirty="0"/>
              <a:t>Number of</a:t>
            </a:r>
          </a:p>
          <a:p>
            <a:r>
              <a:rPr lang="en-GB" dirty="0"/>
              <a:t>partition</a:t>
            </a:r>
          </a:p>
          <a:p>
            <a:r>
              <a:rPr lang="en-GB" dirty="0"/>
              <a:t>calculation</a:t>
            </a:r>
          </a:p>
          <a:p>
            <a:r>
              <a:rPr lang="en-GB" dirty="0"/>
              <a:t>Partitions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EE0A9-BFFF-5934-2215-DF902882854A}"/>
              </a:ext>
            </a:extLst>
          </p:cNvPr>
          <p:cNvSpPr txBox="1"/>
          <p:nvPr/>
        </p:nvSpPr>
        <p:spPr>
          <a:xfrm>
            <a:off x="2807368" y="11468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Spark Partitions Mystery</a:t>
            </a:r>
          </a:p>
        </p:txBody>
      </p:sp>
    </p:spTree>
    <p:extLst>
      <p:ext uri="{BB962C8B-B14F-4D97-AF65-F5344CB8AC3E}">
        <p14:creationId xmlns:p14="http://schemas.microsoft.com/office/powerpoint/2010/main" val="3694096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9A1A53-C6E5-FE38-78AF-B27C2503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830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779165-63F8-DB89-EDBF-D0275EAC7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89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CC4E6-0B7E-E49B-02A3-0E12977BC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525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C3AC8-BCD6-9C87-AC2D-193001A4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651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F52D5-AEF7-CA1A-8B9F-9ECE0C1F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009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07471-9235-92DE-7920-4CDABA53A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930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50F062C-8B5C-D2E6-0BEE-FF883C8E2D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5987511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24259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74030-EF1C-9708-2F5C-0E400AA32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67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21D63-E04D-6B91-6A7E-2EB0BA48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303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18A89-32BC-0310-CBDD-C33F658F4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35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E769B-D667-1D98-2D04-EA1E8EBD8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946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6EA4B0-5953-2A3E-0F13-B8F3E41AA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513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6210A6-89DB-E04D-2C12-645D623AB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890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B87CC-DC31-9837-D5FC-3594F778A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048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47F1A-F5DE-617A-6CBB-8848A02A6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653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1819E4-9268-BF58-D978-F68EC1797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81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E9186A-3CFE-470F-CC3F-AD9072F17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453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E5EA6-E7D4-C8DF-2E1F-FBF4FED0B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583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FFEE4-8D7A-E3F4-AC30-846C7D3CE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9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837937-D92D-7717-80D6-52FEBD3A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695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5EEC9-A651-7642-03BA-15DF4DA8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5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5B6A0-8CE4-0853-6934-9AF0EF7C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40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872</Words>
  <Application>Microsoft Office PowerPoint</Application>
  <PresentationFormat>Widescreen</PresentationFormat>
  <Paragraphs>120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Arial</vt:lpstr>
      <vt:lpstr>Calibri</vt:lpstr>
      <vt:lpstr>Calibri Light</vt:lpstr>
      <vt:lpstr>YouTube Sans</vt:lpstr>
      <vt:lpstr>Office Theme</vt:lpstr>
      <vt:lpstr>Pyspark module-7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Pyspark module-7</dc:title>
  <dc:creator>ganesh r</dc:creator>
  <cp:lastModifiedBy>ganesh r</cp:lastModifiedBy>
  <cp:revision>9</cp:revision>
  <dcterms:created xsi:type="dcterms:W3CDTF">2023-11-14T07:52:53Z</dcterms:created>
  <dcterms:modified xsi:type="dcterms:W3CDTF">2023-11-15T04:28:40Z</dcterms:modified>
</cp:coreProperties>
</file>